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 id="423" r:id="rId174"/>
    <p:sldId id="424" r:id="rId175"/>
    <p:sldId id="425" r:id="rId176"/>
    <p:sldId id="426" r:id="rId17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176" Type="http://schemas.openxmlformats.org/officeDocument/2006/relationships/slide" Target="slides/slide170.xml"/><Relationship Id="rId36" Type="http://schemas.openxmlformats.org/officeDocument/2006/relationships/slide" Target="slides/slide30.xml"/><Relationship Id="rId175" Type="http://schemas.openxmlformats.org/officeDocument/2006/relationships/slide" Target="slides/slide169.xml"/><Relationship Id="rId39" Type="http://schemas.openxmlformats.org/officeDocument/2006/relationships/slide" Target="slides/slide33.xml"/><Relationship Id="rId174" Type="http://schemas.openxmlformats.org/officeDocument/2006/relationships/slide" Target="slides/slide168.xml"/><Relationship Id="rId38" Type="http://schemas.openxmlformats.org/officeDocument/2006/relationships/slide" Target="slides/slide32.xml"/><Relationship Id="rId173" Type="http://schemas.openxmlformats.org/officeDocument/2006/relationships/slide" Target="slides/slide167.xml"/><Relationship Id="rId177" Type="http://schemas.openxmlformats.org/officeDocument/2006/relationships/slide" Target="slides/slide171.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43.xml"/><Relationship Id="rId4" Type="http://schemas.openxmlformats.org/officeDocument/2006/relationships/slideMaster" Target="slideMasters/slideMaster1.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2.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172" Type="http://schemas.openxmlformats.org/officeDocument/2006/relationships/slide" Target="slides/slide166.xml"/><Relationship Id="rId65" Type="http://schemas.openxmlformats.org/officeDocument/2006/relationships/slide" Target="slides/slide59.xml"/><Relationship Id="rId171" Type="http://schemas.openxmlformats.org/officeDocument/2006/relationships/slide" Target="slides/slide165.xml"/><Relationship Id="rId68" Type="http://schemas.openxmlformats.org/officeDocument/2006/relationships/slide" Target="slides/slide62.xml"/><Relationship Id="rId170" Type="http://schemas.openxmlformats.org/officeDocument/2006/relationships/slide" Target="slides/slide164.xml"/><Relationship Id="rId67" Type="http://schemas.openxmlformats.org/officeDocument/2006/relationships/slide" Target="slides/slide61.xml"/><Relationship Id="rId60" Type="http://schemas.openxmlformats.org/officeDocument/2006/relationships/slide" Target="slides/slide54.xml"/><Relationship Id="rId165" Type="http://schemas.openxmlformats.org/officeDocument/2006/relationships/slide" Target="slides/slide159.xml"/><Relationship Id="rId69" Type="http://schemas.openxmlformats.org/officeDocument/2006/relationships/slide" Target="slides/slide63.xml"/><Relationship Id="rId164" Type="http://schemas.openxmlformats.org/officeDocument/2006/relationships/slide" Target="slides/slide158.xml"/><Relationship Id="rId163" Type="http://schemas.openxmlformats.org/officeDocument/2006/relationships/slide" Target="slides/slide157.xml"/><Relationship Id="rId162" Type="http://schemas.openxmlformats.org/officeDocument/2006/relationships/slide" Target="slides/slide156.xml"/><Relationship Id="rId169" Type="http://schemas.openxmlformats.org/officeDocument/2006/relationships/slide" Target="slides/slide163.xml"/><Relationship Id="rId168" Type="http://schemas.openxmlformats.org/officeDocument/2006/relationships/slide" Target="slides/slide162.xml"/><Relationship Id="rId167" Type="http://schemas.openxmlformats.org/officeDocument/2006/relationships/slide" Target="slides/slide161.xml"/><Relationship Id="rId166" Type="http://schemas.openxmlformats.org/officeDocument/2006/relationships/slide" Target="slides/slide160.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slide" Target="slides/slide155.xml"/><Relationship Id="rId54" Type="http://schemas.openxmlformats.org/officeDocument/2006/relationships/slide" Target="slides/slide48.xml"/><Relationship Id="rId160" Type="http://schemas.openxmlformats.org/officeDocument/2006/relationships/slide" Target="slides/slide154.xml"/><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slide" Target="slides/slide153.xml"/><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slide" Target="slides/slide152.xml"/><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Thank everyone for coming, what to expect, how long will it take, what we are going to be learning (brief overview) basic definitions of things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4031d1e18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4031d1e18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WHo here wants to see behind the scenes on what that weird little business looks like?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4031d1e18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4031d1e18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Promise me you guys aren’t going to use these powers for eveil ok?</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4031d1e18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4031d1e18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4031d1e18c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4031d1e18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4031d1e18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64" name="Google Shape;164;g4031d1e18c_0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4031d1e18c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It’s not unheard of at all to pay 1k, 2k, 5k, or even 20k for a video sales letter that will convert at 38%</a:t>
            </a:r>
            <a:endParaRPr/>
          </a:p>
        </p:txBody>
      </p:sp>
      <p:sp>
        <p:nvSpPr>
          <p:cNvPr id="171" name="Google Shape;171;g4031d1e18c_0_1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g4031d1e18c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Add trial closes here</a:t>
            </a:r>
            <a:endParaRPr/>
          </a:p>
        </p:txBody>
      </p:sp>
      <p:sp>
        <p:nvSpPr>
          <p:cNvPr id="180" name="Google Shape;180;g4031d1e18c_0_2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4031d1e18c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91" name="Google Shape;191;g4031d1e18c_0_2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4031d1e18c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02" name="Google Shape;202;g4031d1e18c_0_3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g4031d1e18c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14" name="Google Shape;214;g4031d1e18c_0_4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g4031d1e18c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26" name="Google Shape;226;g4031d1e18c_0_5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6" name="Shape 236"/>
        <p:cNvGrpSpPr/>
        <p:nvPr/>
      </p:nvGrpSpPr>
      <p:grpSpPr>
        <a:xfrm>
          <a:off x="0" y="0"/>
          <a:ext cx="0" cy="0"/>
          <a:chOff x="0" y="0"/>
          <a:chExt cx="0" cy="0"/>
        </a:xfrm>
      </p:grpSpPr>
      <p:sp>
        <p:nvSpPr>
          <p:cNvPr id="237" name="Google Shape;237;g4031d1e18c_0_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38" name="Google Shape;238;g4031d1e18c_0_6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4031d1e18c_0_7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44" name="Google Shape;244;g4031d1e18c_0_7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g4031d1e18c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50" name="Google Shape;250;g4031d1e18c_0_8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g4031d1e18c_0_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56" name="Google Shape;256;g4031d1e18c_0_8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4031d1e18c_0_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62" name="Google Shape;262;g4031d1e18c_0_8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g4031d1e18c_0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70" name="Google Shape;270;g4031d1e18c_0_8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g4031d1e18c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76" name="Google Shape;276;g4031d1e18c_0_8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4031d1e18c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82" name="Google Shape;282;g4031d1e18c_0_8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7" name="Shape 287"/>
        <p:cNvGrpSpPr/>
        <p:nvPr/>
      </p:nvGrpSpPr>
      <p:grpSpPr>
        <a:xfrm>
          <a:off x="0" y="0"/>
          <a:ext cx="0" cy="0"/>
          <a:chOff x="0" y="0"/>
          <a:chExt cx="0" cy="0"/>
        </a:xfrm>
      </p:grpSpPr>
      <p:sp>
        <p:nvSpPr>
          <p:cNvPr id="288" name="Google Shape;288;g4031d1e18c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89" name="Google Shape;289;g4031d1e18c_0_8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g3fb37d95c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95" name="Google Shape;295;g3fb37d95ca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g3fb37d95ca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02" name="Google Shape;302;g3fb37d95ca_1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Google Shape;307;g3fb37d95ca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08" name="Google Shape;308;g3fb37d95ca_1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g4031d1e18c_0_9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Tell story about how I had reached a certain level doing it my own way, but to reach my first 5 figure launch I modeled someone elses way who was doing more successful than I was</a:t>
            </a:r>
            <a:endParaRPr/>
          </a:p>
        </p:txBody>
      </p:sp>
      <p:sp>
        <p:nvSpPr>
          <p:cNvPr id="315" name="Google Shape;315;g4031d1e18c_0_9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g3fb37d95ca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22" name="Google Shape;322;g3fb37d95ca_1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Google Shape;329;g4031d1e18c_0_9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30" name="Google Shape;330;g4031d1e18c_0_9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402bae052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37" name="Google Shape;337;g402bae052e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402bae052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44" name="Google Shape;344;g402bae052e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g402bae052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51" name="Google Shape;351;g402bae052e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6" name="Shape 356"/>
        <p:cNvGrpSpPr/>
        <p:nvPr/>
      </p:nvGrpSpPr>
      <p:grpSpPr>
        <a:xfrm>
          <a:off x="0" y="0"/>
          <a:ext cx="0" cy="0"/>
          <a:chOff x="0" y="0"/>
          <a:chExt cx="0" cy="0"/>
        </a:xfrm>
      </p:grpSpPr>
      <p:sp>
        <p:nvSpPr>
          <p:cNvPr id="357" name="Google Shape;357;g402bae052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I have to admit I am somewhat of an artist, I play guitar and write songs and I have to remind myself that modeling after success is truly a quicker way to accomplish things.</a:t>
            </a:r>
            <a:endParaRPr/>
          </a:p>
        </p:txBody>
      </p:sp>
      <p:sp>
        <p:nvSpPr>
          <p:cNvPr id="358" name="Google Shape;358;g402bae052e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Google Shape;364;g402bae052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65" name="Google Shape;365;g402bae052e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9" name="Shape 369"/>
        <p:cNvGrpSpPr/>
        <p:nvPr/>
      </p:nvGrpSpPr>
      <p:grpSpPr>
        <a:xfrm>
          <a:off x="0" y="0"/>
          <a:ext cx="0" cy="0"/>
          <a:chOff x="0" y="0"/>
          <a:chExt cx="0" cy="0"/>
        </a:xfrm>
      </p:grpSpPr>
      <p:sp>
        <p:nvSpPr>
          <p:cNvPr id="370" name="Google Shape;370;g402bae052e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71" name="Google Shape;371;g402bae052e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5" name="Shape 375"/>
        <p:cNvGrpSpPr/>
        <p:nvPr/>
      </p:nvGrpSpPr>
      <p:grpSpPr>
        <a:xfrm>
          <a:off x="0" y="0"/>
          <a:ext cx="0" cy="0"/>
          <a:chOff x="0" y="0"/>
          <a:chExt cx="0" cy="0"/>
        </a:xfrm>
      </p:grpSpPr>
      <p:sp>
        <p:nvSpPr>
          <p:cNvPr id="376" name="Google Shape;376;g402bae052e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77" name="Google Shape;377;g402bae052e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2" name="Shape 382"/>
        <p:cNvGrpSpPr/>
        <p:nvPr/>
      </p:nvGrpSpPr>
      <p:grpSpPr>
        <a:xfrm>
          <a:off x="0" y="0"/>
          <a:ext cx="0" cy="0"/>
          <a:chOff x="0" y="0"/>
          <a:chExt cx="0" cy="0"/>
        </a:xfrm>
      </p:grpSpPr>
      <p:sp>
        <p:nvSpPr>
          <p:cNvPr id="383" name="Google Shape;383;g402bae052e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84" name="Google Shape;384;g402bae052e_0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9" name="Shape 389"/>
        <p:cNvGrpSpPr/>
        <p:nvPr/>
      </p:nvGrpSpPr>
      <p:grpSpPr>
        <a:xfrm>
          <a:off x="0" y="0"/>
          <a:ext cx="0" cy="0"/>
          <a:chOff x="0" y="0"/>
          <a:chExt cx="0" cy="0"/>
        </a:xfrm>
      </p:grpSpPr>
      <p:sp>
        <p:nvSpPr>
          <p:cNvPr id="390" name="Google Shape;390;g402bae052e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402bae052e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7" name="Shape 397"/>
        <p:cNvGrpSpPr/>
        <p:nvPr/>
      </p:nvGrpSpPr>
      <p:grpSpPr>
        <a:xfrm>
          <a:off x="0" y="0"/>
          <a:ext cx="0" cy="0"/>
          <a:chOff x="0" y="0"/>
          <a:chExt cx="0" cy="0"/>
        </a:xfrm>
      </p:grpSpPr>
      <p:sp>
        <p:nvSpPr>
          <p:cNvPr id="398" name="Google Shape;398;g402bae052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99" name="Google Shape;399;g402bae052e_0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4" name="Shape 404"/>
        <p:cNvGrpSpPr/>
        <p:nvPr/>
      </p:nvGrpSpPr>
      <p:grpSpPr>
        <a:xfrm>
          <a:off x="0" y="0"/>
          <a:ext cx="0" cy="0"/>
          <a:chOff x="0" y="0"/>
          <a:chExt cx="0" cy="0"/>
        </a:xfrm>
      </p:grpSpPr>
      <p:sp>
        <p:nvSpPr>
          <p:cNvPr id="405" name="Google Shape;405;g402bae052e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Now a smart </a:t>
            </a:r>
            <a:r>
              <a:rPr lang="en"/>
              <a:t>entrepreneur</a:t>
            </a:r>
            <a:r>
              <a:rPr lang="en"/>
              <a:t> knows when it’s time to invest some money and figure out </a:t>
            </a:r>
            <a:r>
              <a:rPr lang="en"/>
              <a:t>what's</a:t>
            </a:r>
            <a:r>
              <a:rPr lang="en"/>
              <a:t> going on in there.</a:t>
            </a:r>
            <a:endParaRPr/>
          </a:p>
        </p:txBody>
      </p:sp>
      <p:sp>
        <p:nvSpPr>
          <p:cNvPr id="406" name="Google Shape;406;g402bae052e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1" name="Shape 411"/>
        <p:cNvGrpSpPr/>
        <p:nvPr/>
      </p:nvGrpSpPr>
      <p:grpSpPr>
        <a:xfrm>
          <a:off x="0" y="0"/>
          <a:ext cx="0" cy="0"/>
          <a:chOff x="0" y="0"/>
          <a:chExt cx="0" cy="0"/>
        </a:xfrm>
      </p:grpSpPr>
      <p:sp>
        <p:nvSpPr>
          <p:cNvPr id="412" name="Google Shape;412;g402bae052e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13" name="Google Shape;413;g402bae052e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7" name="Shape 417"/>
        <p:cNvGrpSpPr/>
        <p:nvPr/>
      </p:nvGrpSpPr>
      <p:grpSpPr>
        <a:xfrm>
          <a:off x="0" y="0"/>
          <a:ext cx="0" cy="0"/>
          <a:chOff x="0" y="0"/>
          <a:chExt cx="0" cy="0"/>
        </a:xfrm>
      </p:grpSpPr>
      <p:sp>
        <p:nvSpPr>
          <p:cNvPr id="418" name="Google Shape;418;g402bae052e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19" name="Google Shape;419;g402bae052e_0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4" name="Shape 424"/>
        <p:cNvGrpSpPr/>
        <p:nvPr/>
      </p:nvGrpSpPr>
      <p:grpSpPr>
        <a:xfrm>
          <a:off x="0" y="0"/>
          <a:ext cx="0" cy="0"/>
          <a:chOff x="0" y="0"/>
          <a:chExt cx="0" cy="0"/>
        </a:xfrm>
      </p:grpSpPr>
      <p:sp>
        <p:nvSpPr>
          <p:cNvPr id="425" name="Google Shape;425;g4031d1e18c_0_9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26" name="Google Shape;426;g4031d1e18c_0_9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9" name="Shape 429"/>
        <p:cNvGrpSpPr/>
        <p:nvPr/>
      </p:nvGrpSpPr>
      <p:grpSpPr>
        <a:xfrm>
          <a:off x="0" y="0"/>
          <a:ext cx="0" cy="0"/>
          <a:chOff x="0" y="0"/>
          <a:chExt cx="0" cy="0"/>
        </a:xfrm>
      </p:grpSpPr>
      <p:sp>
        <p:nvSpPr>
          <p:cNvPr id="430" name="Google Shape;430;g402bae052e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31" name="Google Shape;431;g402bae052e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5" name="Shape 435"/>
        <p:cNvGrpSpPr/>
        <p:nvPr/>
      </p:nvGrpSpPr>
      <p:grpSpPr>
        <a:xfrm>
          <a:off x="0" y="0"/>
          <a:ext cx="0" cy="0"/>
          <a:chOff x="0" y="0"/>
          <a:chExt cx="0" cy="0"/>
        </a:xfrm>
      </p:grpSpPr>
      <p:sp>
        <p:nvSpPr>
          <p:cNvPr id="436" name="Google Shape;436;g402bae052e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37" name="Google Shape;437;g402bae052e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1" name="Shape 441"/>
        <p:cNvGrpSpPr/>
        <p:nvPr/>
      </p:nvGrpSpPr>
      <p:grpSpPr>
        <a:xfrm>
          <a:off x="0" y="0"/>
          <a:ext cx="0" cy="0"/>
          <a:chOff x="0" y="0"/>
          <a:chExt cx="0" cy="0"/>
        </a:xfrm>
      </p:grpSpPr>
      <p:sp>
        <p:nvSpPr>
          <p:cNvPr id="442" name="Google Shape;442;g402bae052e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43" name="Google Shape;443;g402bae052e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6" name="Shape 446"/>
        <p:cNvGrpSpPr/>
        <p:nvPr/>
      </p:nvGrpSpPr>
      <p:grpSpPr>
        <a:xfrm>
          <a:off x="0" y="0"/>
          <a:ext cx="0" cy="0"/>
          <a:chOff x="0" y="0"/>
          <a:chExt cx="0" cy="0"/>
        </a:xfrm>
      </p:grpSpPr>
      <p:sp>
        <p:nvSpPr>
          <p:cNvPr id="447" name="Google Shape;447;g402bae052e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48" name="Google Shape;448;g402bae052e_0_1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1" name="Shape 451"/>
        <p:cNvGrpSpPr/>
        <p:nvPr/>
      </p:nvGrpSpPr>
      <p:grpSpPr>
        <a:xfrm>
          <a:off x="0" y="0"/>
          <a:ext cx="0" cy="0"/>
          <a:chOff x="0" y="0"/>
          <a:chExt cx="0" cy="0"/>
        </a:xfrm>
      </p:grpSpPr>
      <p:sp>
        <p:nvSpPr>
          <p:cNvPr id="452" name="Google Shape;452;g402bae052e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53" name="Google Shape;453;g402bae052e_0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6" name="Shape 456"/>
        <p:cNvGrpSpPr/>
        <p:nvPr/>
      </p:nvGrpSpPr>
      <p:grpSpPr>
        <a:xfrm>
          <a:off x="0" y="0"/>
          <a:ext cx="0" cy="0"/>
          <a:chOff x="0" y="0"/>
          <a:chExt cx="0" cy="0"/>
        </a:xfrm>
      </p:grpSpPr>
      <p:sp>
        <p:nvSpPr>
          <p:cNvPr id="457" name="Google Shape;457;g402bae052e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58" name="Google Shape;458;g402bae052e_0_1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1" name="Shape 461"/>
        <p:cNvGrpSpPr/>
        <p:nvPr/>
      </p:nvGrpSpPr>
      <p:grpSpPr>
        <a:xfrm>
          <a:off x="0" y="0"/>
          <a:ext cx="0" cy="0"/>
          <a:chOff x="0" y="0"/>
          <a:chExt cx="0" cy="0"/>
        </a:xfrm>
      </p:grpSpPr>
      <p:sp>
        <p:nvSpPr>
          <p:cNvPr id="462" name="Google Shape;462;g402bae052e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63" name="Google Shape;463;g402bae052e_0_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6" name="Shape 466"/>
        <p:cNvGrpSpPr/>
        <p:nvPr/>
      </p:nvGrpSpPr>
      <p:grpSpPr>
        <a:xfrm>
          <a:off x="0" y="0"/>
          <a:ext cx="0" cy="0"/>
          <a:chOff x="0" y="0"/>
          <a:chExt cx="0" cy="0"/>
        </a:xfrm>
      </p:grpSpPr>
      <p:sp>
        <p:nvSpPr>
          <p:cNvPr id="467" name="Google Shape;467;g402bae052e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68" name="Google Shape;468;g402bae052e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1" name="Shape 471"/>
        <p:cNvGrpSpPr/>
        <p:nvPr/>
      </p:nvGrpSpPr>
      <p:grpSpPr>
        <a:xfrm>
          <a:off x="0" y="0"/>
          <a:ext cx="0" cy="0"/>
          <a:chOff x="0" y="0"/>
          <a:chExt cx="0" cy="0"/>
        </a:xfrm>
      </p:grpSpPr>
      <p:sp>
        <p:nvSpPr>
          <p:cNvPr id="472" name="Google Shape;472;g402bae052e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73" name="Google Shape;473;g402bae052e_0_1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6" name="Shape 476"/>
        <p:cNvGrpSpPr/>
        <p:nvPr/>
      </p:nvGrpSpPr>
      <p:grpSpPr>
        <a:xfrm>
          <a:off x="0" y="0"/>
          <a:ext cx="0" cy="0"/>
          <a:chOff x="0" y="0"/>
          <a:chExt cx="0" cy="0"/>
        </a:xfrm>
      </p:grpSpPr>
      <p:sp>
        <p:nvSpPr>
          <p:cNvPr id="477" name="Google Shape;477;g402bae052e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78" name="Google Shape;478;g402bae052e_0_1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1" name="Shape 481"/>
        <p:cNvGrpSpPr/>
        <p:nvPr/>
      </p:nvGrpSpPr>
      <p:grpSpPr>
        <a:xfrm>
          <a:off x="0" y="0"/>
          <a:ext cx="0" cy="0"/>
          <a:chOff x="0" y="0"/>
          <a:chExt cx="0" cy="0"/>
        </a:xfrm>
      </p:grpSpPr>
      <p:sp>
        <p:nvSpPr>
          <p:cNvPr id="482" name="Google Shape;482;g402bae052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83" name="Google Shape;483;g402bae052e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6" name="Shape 486"/>
        <p:cNvGrpSpPr/>
        <p:nvPr/>
      </p:nvGrpSpPr>
      <p:grpSpPr>
        <a:xfrm>
          <a:off x="0" y="0"/>
          <a:ext cx="0" cy="0"/>
          <a:chOff x="0" y="0"/>
          <a:chExt cx="0" cy="0"/>
        </a:xfrm>
      </p:grpSpPr>
      <p:sp>
        <p:nvSpPr>
          <p:cNvPr id="487" name="Google Shape;487;g402bae052e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88" name="Google Shape;488;g402bae052e_0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1" name="Shape 491"/>
        <p:cNvGrpSpPr/>
        <p:nvPr/>
      </p:nvGrpSpPr>
      <p:grpSpPr>
        <a:xfrm>
          <a:off x="0" y="0"/>
          <a:ext cx="0" cy="0"/>
          <a:chOff x="0" y="0"/>
          <a:chExt cx="0" cy="0"/>
        </a:xfrm>
      </p:grpSpPr>
      <p:sp>
        <p:nvSpPr>
          <p:cNvPr id="492" name="Google Shape;492;g402bae052e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93" name="Google Shape;493;g402bae052e_0_1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6" name="Shape 496"/>
        <p:cNvGrpSpPr/>
        <p:nvPr/>
      </p:nvGrpSpPr>
      <p:grpSpPr>
        <a:xfrm>
          <a:off x="0" y="0"/>
          <a:ext cx="0" cy="0"/>
          <a:chOff x="0" y="0"/>
          <a:chExt cx="0" cy="0"/>
        </a:xfrm>
      </p:grpSpPr>
      <p:sp>
        <p:nvSpPr>
          <p:cNvPr id="497" name="Google Shape;497;g402bae052e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498" name="Google Shape;498;g402bae052e_0_1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1" name="Shape 501"/>
        <p:cNvGrpSpPr/>
        <p:nvPr/>
      </p:nvGrpSpPr>
      <p:grpSpPr>
        <a:xfrm>
          <a:off x="0" y="0"/>
          <a:ext cx="0" cy="0"/>
          <a:chOff x="0" y="0"/>
          <a:chExt cx="0" cy="0"/>
        </a:xfrm>
      </p:grpSpPr>
      <p:sp>
        <p:nvSpPr>
          <p:cNvPr id="502" name="Google Shape;502;g402bae052e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03" name="Google Shape;503;g402bae052e_0_1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6" name="Shape 506"/>
        <p:cNvGrpSpPr/>
        <p:nvPr/>
      </p:nvGrpSpPr>
      <p:grpSpPr>
        <a:xfrm>
          <a:off x="0" y="0"/>
          <a:ext cx="0" cy="0"/>
          <a:chOff x="0" y="0"/>
          <a:chExt cx="0" cy="0"/>
        </a:xfrm>
      </p:grpSpPr>
      <p:sp>
        <p:nvSpPr>
          <p:cNvPr id="507" name="Google Shape;507;g402bae052e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08" name="Google Shape;508;g402bae052e_0_1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1" name="Shape 511"/>
        <p:cNvGrpSpPr/>
        <p:nvPr/>
      </p:nvGrpSpPr>
      <p:grpSpPr>
        <a:xfrm>
          <a:off x="0" y="0"/>
          <a:ext cx="0" cy="0"/>
          <a:chOff x="0" y="0"/>
          <a:chExt cx="0" cy="0"/>
        </a:xfrm>
      </p:grpSpPr>
      <p:sp>
        <p:nvSpPr>
          <p:cNvPr id="512" name="Google Shape;512;g402bae052e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13" name="Google Shape;513;g402bae052e_0_1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6" name="Shape 516"/>
        <p:cNvGrpSpPr/>
        <p:nvPr/>
      </p:nvGrpSpPr>
      <p:grpSpPr>
        <a:xfrm>
          <a:off x="0" y="0"/>
          <a:ext cx="0" cy="0"/>
          <a:chOff x="0" y="0"/>
          <a:chExt cx="0" cy="0"/>
        </a:xfrm>
      </p:grpSpPr>
      <p:sp>
        <p:nvSpPr>
          <p:cNvPr id="517" name="Google Shape;517;g402bae052e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18" name="Google Shape;518;g402bae052e_0_1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1" name="Shape 521"/>
        <p:cNvGrpSpPr/>
        <p:nvPr/>
      </p:nvGrpSpPr>
      <p:grpSpPr>
        <a:xfrm>
          <a:off x="0" y="0"/>
          <a:ext cx="0" cy="0"/>
          <a:chOff x="0" y="0"/>
          <a:chExt cx="0" cy="0"/>
        </a:xfrm>
      </p:grpSpPr>
      <p:sp>
        <p:nvSpPr>
          <p:cNvPr id="522" name="Google Shape;522;g402bae052e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23" name="Google Shape;523;g402bae052e_0_1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6" name="Shape 526"/>
        <p:cNvGrpSpPr/>
        <p:nvPr/>
      </p:nvGrpSpPr>
      <p:grpSpPr>
        <a:xfrm>
          <a:off x="0" y="0"/>
          <a:ext cx="0" cy="0"/>
          <a:chOff x="0" y="0"/>
          <a:chExt cx="0" cy="0"/>
        </a:xfrm>
      </p:grpSpPr>
      <p:sp>
        <p:nvSpPr>
          <p:cNvPr id="527" name="Google Shape;527;g402bae052e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28" name="Google Shape;528;g402bae052e_0_1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1" name="Shape 531"/>
        <p:cNvGrpSpPr/>
        <p:nvPr/>
      </p:nvGrpSpPr>
      <p:grpSpPr>
        <a:xfrm>
          <a:off x="0" y="0"/>
          <a:ext cx="0" cy="0"/>
          <a:chOff x="0" y="0"/>
          <a:chExt cx="0" cy="0"/>
        </a:xfrm>
      </p:grpSpPr>
      <p:sp>
        <p:nvSpPr>
          <p:cNvPr id="532" name="Google Shape;532;g402bae052e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33" name="Google Shape;533;g402bae052e_0_1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6" name="Shape 536"/>
        <p:cNvGrpSpPr/>
        <p:nvPr/>
      </p:nvGrpSpPr>
      <p:grpSpPr>
        <a:xfrm>
          <a:off x="0" y="0"/>
          <a:ext cx="0" cy="0"/>
          <a:chOff x="0" y="0"/>
          <a:chExt cx="0" cy="0"/>
        </a:xfrm>
      </p:grpSpPr>
      <p:sp>
        <p:nvSpPr>
          <p:cNvPr id="537" name="Google Shape;537;g402bae052e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38" name="Google Shape;538;g402bae052e_0_1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1" name="Shape 541"/>
        <p:cNvGrpSpPr/>
        <p:nvPr/>
      </p:nvGrpSpPr>
      <p:grpSpPr>
        <a:xfrm>
          <a:off x="0" y="0"/>
          <a:ext cx="0" cy="0"/>
          <a:chOff x="0" y="0"/>
          <a:chExt cx="0" cy="0"/>
        </a:xfrm>
      </p:grpSpPr>
      <p:sp>
        <p:nvSpPr>
          <p:cNvPr id="542" name="Google Shape;542;g402bae052e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43" name="Google Shape;543;g402bae052e_0_1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7" name="Shape 547"/>
        <p:cNvGrpSpPr/>
        <p:nvPr/>
      </p:nvGrpSpPr>
      <p:grpSpPr>
        <a:xfrm>
          <a:off x="0" y="0"/>
          <a:ext cx="0" cy="0"/>
          <a:chOff x="0" y="0"/>
          <a:chExt cx="0" cy="0"/>
        </a:xfrm>
      </p:grpSpPr>
      <p:sp>
        <p:nvSpPr>
          <p:cNvPr id="548" name="Google Shape;548;g402bae052e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49" name="Google Shape;549;g402bae052e_0_1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3" name="Shape 553"/>
        <p:cNvGrpSpPr/>
        <p:nvPr/>
      </p:nvGrpSpPr>
      <p:grpSpPr>
        <a:xfrm>
          <a:off x="0" y="0"/>
          <a:ext cx="0" cy="0"/>
          <a:chOff x="0" y="0"/>
          <a:chExt cx="0" cy="0"/>
        </a:xfrm>
      </p:grpSpPr>
      <p:sp>
        <p:nvSpPr>
          <p:cNvPr id="554" name="Google Shape;554;g402bae052e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55" name="Google Shape;555;g402bae052e_0_1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8" name="Shape 558"/>
        <p:cNvGrpSpPr/>
        <p:nvPr/>
      </p:nvGrpSpPr>
      <p:grpSpPr>
        <a:xfrm>
          <a:off x="0" y="0"/>
          <a:ext cx="0" cy="0"/>
          <a:chOff x="0" y="0"/>
          <a:chExt cx="0" cy="0"/>
        </a:xfrm>
      </p:grpSpPr>
      <p:sp>
        <p:nvSpPr>
          <p:cNvPr id="559" name="Google Shape;559;g402bae052e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60" name="Google Shape;560;g402bae052e_0_1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3" name="Shape 563"/>
        <p:cNvGrpSpPr/>
        <p:nvPr/>
      </p:nvGrpSpPr>
      <p:grpSpPr>
        <a:xfrm>
          <a:off x="0" y="0"/>
          <a:ext cx="0" cy="0"/>
          <a:chOff x="0" y="0"/>
          <a:chExt cx="0" cy="0"/>
        </a:xfrm>
      </p:grpSpPr>
      <p:sp>
        <p:nvSpPr>
          <p:cNvPr id="564" name="Google Shape;564;g402bae052e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65" name="Google Shape;565;g402bae052e_0_2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8" name="Shape 568"/>
        <p:cNvGrpSpPr/>
        <p:nvPr/>
      </p:nvGrpSpPr>
      <p:grpSpPr>
        <a:xfrm>
          <a:off x="0" y="0"/>
          <a:ext cx="0" cy="0"/>
          <a:chOff x="0" y="0"/>
          <a:chExt cx="0" cy="0"/>
        </a:xfrm>
      </p:grpSpPr>
      <p:sp>
        <p:nvSpPr>
          <p:cNvPr id="569" name="Google Shape;569;g402bae052e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How cool would that be?  To just take someone elses proven work and upload it right to your website and adjust it for your thing and just start selling?  Yeah, really cool and that’s why I want to do do this for you guys.  IM Jumpstart is all about getting started fast and winning!</a:t>
            </a:r>
            <a:endParaRPr/>
          </a:p>
        </p:txBody>
      </p:sp>
      <p:sp>
        <p:nvSpPr>
          <p:cNvPr id="570" name="Google Shape;570;g402bae052e_0_2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3" name="Shape 573"/>
        <p:cNvGrpSpPr/>
        <p:nvPr/>
      </p:nvGrpSpPr>
      <p:grpSpPr>
        <a:xfrm>
          <a:off x="0" y="0"/>
          <a:ext cx="0" cy="0"/>
          <a:chOff x="0" y="0"/>
          <a:chExt cx="0" cy="0"/>
        </a:xfrm>
      </p:grpSpPr>
      <p:sp>
        <p:nvSpPr>
          <p:cNvPr id="574" name="Google Shape;574;g3fb37d95ca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How cool would that be?  To just take someone elses proven work and upload it right to your website and adjust it for your thing and just start selling?  Yeah, really cool and that’s why I want to do do this for you guys.  IM Jumpstart is all about getting started fast and winning!</a:t>
            </a:r>
            <a:endParaRPr/>
          </a:p>
        </p:txBody>
      </p:sp>
      <p:sp>
        <p:nvSpPr>
          <p:cNvPr id="575" name="Google Shape;575;g3fb37d95ca_1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8" name="Shape 578"/>
        <p:cNvGrpSpPr/>
        <p:nvPr/>
      </p:nvGrpSpPr>
      <p:grpSpPr>
        <a:xfrm>
          <a:off x="0" y="0"/>
          <a:ext cx="0" cy="0"/>
          <a:chOff x="0" y="0"/>
          <a:chExt cx="0" cy="0"/>
        </a:xfrm>
      </p:grpSpPr>
      <p:sp>
        <p:nvSpPr>
          <p:cNvPr id="579" name="Google Shape;579;g4031d1e18c_0_9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80" name="Google Shape;580;g4031d1e18c_0_9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3" name="Shape 583"/>
        <p:cNvGrpSpPr/>
        <p:nvPr/>
      </p:nvGrpSpPr>
      <p:grpSpPr>
        <a:xfrm>
          <a:off x="0" y="0"/>
          <a:ext cx="0" cy="0"/>
          <a:chOff x="0" y="0"/>
          <a:chExt cx="0" cy="0"/>
        </a:xfrm>
      </p:grpSpPr>
      <p:sp>
        <p:nvSpPr>
          <p:cNvPr id="584" name="Google Shape;584;g4031d1e18c_0_9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85" name="Google Shape;585;g4031d1e18c_0_9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8" name="Shape 588"/>
        <p:cNvGrpSpPr/>
        <p:nvPr/>
      </p:nvGrpSpPr>
      <p:grpSpPr>
        <a:xfrm>
          <a:off x="0" y="0"/>
          <a:ext cx="0" cy="0"/>
          <a:chOff x="0" y="0"/>
          <a:chExt cx="0" cy="0"/>
        </a:xfrm>
      </p:grpSpPr>
      <p:sp>
        <p:nvSpPr>
          <p:cNvPr id="589" name="Google Shape;589;g403f50cb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90" name="Google Shape;590;g403f50cb9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3" name="Shape 593"/>
        <p:cNvGrpSpPr/>
        <p:nvPr/>
      </p:nvGrpSpPr>
      <p:grpSpPr>
        <a:xfrm>
          <a:off x="0" y="0"/>
          <a:ext cx="0" cy="0"/>
          <a:chOff x="0" y="0"/>
          <a:chExt cx="0" cy="0"/>
        </a:xfrm>
      </p:grpSpPr>
      <p:sp>
        <p:nvSpPr>
          <p:cNvPr id="594" name="Google Shape;594;g404baba0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595" name="Google Shape;595;g404baba0c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9" name="Shape 599"/>
        <p:cNvGrpSpPr/>
        <p:nvPr/>
      </p:nvGrpSpPr>
      <p:grpSpPr>
        <a:xfrm>
          <a:off x="0" y="0"/>
          <a:ext cx="0" cy="0"/>
          <a:chOff x="0" y="0"/>
          <a:chExt cx="0" cy="0"/>
        </a:xfrm>
      </p:grpSpPr>
      <p:sp>
        <p:nvSpPr>
          <p:cNvPr id="600" name="Google Shape;600;g403f50cb9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01" name="Google Shape;601;g403f50cb99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4" name="Shape 604"/>
        <p:cNvGrpSpPr/>
        <p:nvPr/>
      </p:nvGrpSpPr>
      <p:grpSpPr>
        <a:xfrm>
          <a:off x="0" y="0"/>
          <a:ext cx="0" cy="0"/>
          <a:chOff x="0" y="0"/>
          <a:chExt cx="0" cy="0"/>
        </a:xfrm>
      </p:grpSpPr>
      <p:sp>
        <p:nvSpPr>
          <p:cNvPr id="605" name="Google Shape;605;g403f50cb9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06" name="Google Shape;606;g403f50cb99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5" name="Shape 615"/>
        <p:cNvGrpSpPr/>
        <p:nvPr/>
      </p:nvGrpSpPr>
      <p:grpSpPr>
        <a:xfrm>
          <a:off x="0" y="0"/>
          <a:ext cx="0" cy="0"/>
          <a:chOff x="0" y="0"/>
          <a:chExt cx="0" cy="0"/>
        </a:xfrm>
      </p:grpSpPr>
      <p:sp>
        <p:nvSpPr>
          <p:cNvPr id="616" name="Google Shape;616;g403f50cb9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17" name="Google Shape;617;g403f50cb99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4" name="Shape 624"/>
        <p:cNvGrpSpPr/>
        <p:nvPr/>
      </p:nvGrpSpPr>
      <p:grpSpPr>
        <a:xfrm>
          <a:off x="0" y="0"/>
          <a:ext cx="0" cy="0"/>
          <a:chOff x="0" y="0"/>
          <a:chExt cx="0" cy="0"/>
        </a:xfrm>
      </p:grpSpPr>
      <p:sp>
        <p:nvSpPr>
          <p:cNvPr id="625" name="Google Shape;625;g403f50cb9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26" name="Google Shape;626;g403f50cb99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0" name="Shape 630"/>
        <p:cNvGrpSpPr/>
        <p:nvPr/>
      </p:nvGrpSpPr>
      <p:grpSpPr>
        <a:xfrm>
          <a:off x="0" y="0"/>
          <a:ext cx="0" cy="0"/>
          <a:chOff x="0" y="0"/>
          <a:chExt cx="0" cy="0"/>
        </a:xfrm>
      </p:grpSpPr>
      <p:sp>
        <p:nvSpPr>
          <p:cNvPr id="631" name="Google Shape;631;g404baba0c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32" name="Google Shape;632;g404baba0c6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5" name="Shape 635"/>
        <p:cNvGrpSpPr/>
        <p:nvPr/>
      </p:nvGrpSpPr>
      <p:grpSpPr>
        <a:xfrm>
          <a:off x="0" y="0"/>
          <a:ext cx="0" cy="0"/>
          <a:chOff x="0" y="0"/>
          <a:chExt cx="0" cy="0"/>
        </a:xfrm>
      </p:grpSpPr>
      <p:sp>
        <p:nvSpPr>
          <p:cNvPr id="636" name="Google Shape;636;g404baba0c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37" name="Google Shape;637;g404baba0c6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0" name="Shape 640"/>
        <p:cNvGrpSpPr/>
        <p:nvPr/>
      </p:nvGrpSpPr>
      <p:grpSpPr>
        <a:xfrm>
          <a:off x="0" y="0"/>
          <a:ext cx="0" cy="0"/>
          <a:chOff x="0" y="0"/>
          <a:chExt cx="0" cy="0"/>
        </a:xfrm>
      </p:grpSpPr>
      <p:sp>
        <p:nvSpPr>
          <p:cNvPr id="641" name="Google Shape;641;g404baba0c6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42" name="Google Shape;642;g404baba0c6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5" name="Shape 645"/>
        <p:cNvGrpSpPr/>
        <p:nvPr/>
      </p:nvGrpSpPr>
      <p:grpSpPr>
        <a:xfrm>
          <a:off x="0" y="0"/>
          <a:ext cx="0" cy="0"/>
          <a:chOff x="0" y="0"/>
          <a:chExt cx="0" cy="0"/>
        </a:xfrm>
      </p:grpSpPr>
      <p:sp>
        <p:nvSpPr>
          <p:cNvPr id="646" name="Google Shape;646;g403f50cb99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403f50cb9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6" name="Shape 656"/>
        <p:cNvGrpSpPr/>
        <p:nvPr/>
      </p:nvGrpSpPr>
      <p:grpSpPr>
        <a:xfrm>
          <a:off x="0" y="0"/>
          <a:ext cx="0" cy="0"/>
          <a:chOff x="0" y="0"/>
          <a:chExt cx="0" cy="0"/>
        </a:xfrm>
      </p:grpSpPr>
      <p:sp>
        <p:nvSpPr>
          <p:cNvPr id="657" name="Google Shape;657;g403f50cb9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58" name="Google Shape;658;g403f50cb99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1" name="Shape 661"/>
        <p:cNvGrpSpPr/>
        <p:nvPr/>
      </p:nvGrpSpPr>
      <p:grpSpPr>
        <a:xfrm>
          <a:off x="0" y="0"/>
          <a:ext cx="0" cy="0"/>
          <a:chOff x="0" y="0"/>
          <a:chExt cx="0" cy="0"/>
        </a:xfrm>
      </p:grpSpPr>
      <p:sp>
        <p:nvSpPr>
          <p:cNvPr id="662" name="Google Shape;662;g403f50cb9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63" name="Google Shape;663;g403f50cb99_0_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7" name="Shape 667"/>
        <p:cNvGrpSpPr/>
        <p:nvPr/>
      </p:nvGrpSpPr>
      <p:grpSpPr>
        <a:xfrm>
          <a:off x="0" y="0"/>
          <a:ext cx="0" cy="0"/>
          <a:chOff x="0" y="0"/>
          <a:chExt cx="0" cy="0"/>
        </a:xfrm>
      </p:grpSpPr>
      <p:sp>
        <p:nvSpPr>
          <p:cNvPr id="668" name="Google Shape;668;g403f50cb99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69" name="Google Shape;669;g403f50cb99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3" name="Shape 673"/>
        <p:cNvGrpSpPr/>
        <p:nvPr/>
      </p:nvGrpSpPr>
      <p:grpSpPr>
        <a:xfrm>
          <a:off x="0" y="0"/>
          <a:ext cx="0" cy="0"/>
          <a:chOff x="0" y="0"/>
          <a:chExt cx="0" cy="0"/>
        </a:xfrm>
      </p:grpSpPr>
      <p:sp>
        <p:nvSpPr>
          <p:cNvPr id="674" name="Google Shape;674;g403f50cb99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75" name="Google Shape;675;g403f50cb99_0_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9" name="Shape 679"/>
        <p:cNvGrpSpPr/>
        <p:nvPr/>
      </p:nvGrpSpPr>
      <p:grpSpPr>
        <a:xfrm>
          <a:off x="0" y="0"/>
          <a:ext cx="0" cy="0"/>
          <a:chOff x="0" y="0"/>
          <a:chExt cx="0" cy="0"/>
        </a:xfrm>
      </p:grpSpPr>
      <p:sp>
        <p:nvSpPr>
          <p:cNvPr id="680" name="Google Shape;680;g403f50cb99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81" name="Google Shape;681;g403f50cb99_0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4" name="Shape 684"/>
        <p:cNvGrpSpPr/>
        <p:nvPr/>
      </p:nvGrpSpPr>
      <p:grpSpPr>
        <a:xfrm>
          <a:off x="0" y="0"/>
          <a:ext cx="0" cy="0"/>
          <a:chOff x="0" y="0"/>
          <a:chExt cx="0" cy="0"/>
        </a:xfrm>
      </p:grpSpPr>
      <p:sp>
        <p:nvSpPr>
          <p:cNvPr id="685" name="Google Shape;685;g403f50cb99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86" name="Google Shape;686;g403f50cb99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9" name="Shape 689"/>
        <p:cNvGrpSpPr/>
        <p:nvPr/>
      </p:nvGrpSpPr>
      <p:grpSpPr>
        <a:xfrm>
          <a:off x="0" y="0"/>
          <a:ext cx="0" cy="0"/>
          <a:chOff x="0" y="0"/>
          <a:chExt cx="0" cy="0"/>
        </a:xfrm>
      </p:grpSpPr>
      <p:sp>
        <p:nvSpPr>
          <p:cNvPr id="690" name="Google Shape;690;g403f50cb99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91" name="Google Shape;691;g403f50cb99_0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5" name="Shape 695"/>
        <p:cNvGrpSpPr/>
        <p:nvPr/>
      </p:nvGrpSpPr>
      <p:grpSpPr>
        <a:xfrm>
          <a:off x="0" y="0"/>
          <a:ext cx="0" cy="0"/>
          <a:chOff x="0" y="0"/>
          <a:chExt cx="0" cy="0"/>
        </a:xfrm>
      </p:grpSpPr>
      <p:sp>
        <p:nvSpPr>
          <p:cNvPr id="696" name="Google Shape;696;g403f50cb99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697" name="Google Shape;697;g403f50cb99_0_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2" name="Shape 702"/>
        <p:cNvGrpSpPr/>
        <p:nvPr/>
      </p:nvGrpSpPr>
      <p:grpSpPr>
        <a:xfrm>
          <a:off x="0" y="0"/>
          <a:ext cx="0" cy="0"/>
          <a:chOff x="0" y="0"/>
          <a:chExt cx="0" cy="0"/>
        </a:xfrm>
      </p:grpSpPr>
      <p:sp>
        <p:nvSpPr>
          <p:cNvPr id="703" name="Google Shape;703;g403f50cb99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Let me ask you a question.  We’ve been talking for the last hour or so and honestly I can really get going and cover a lot of information quickly.  I totally get that.  How many of you guys would be interested in continuing this more in depth and really digging deep and learning all the tricks and strategies of running this business?  Well if you don’t mind, I’d like to offer you a special package that I have put together today.</a:t>
            </a:r>
            <a:endParaRPr/>
          </a:p>
        </p:txBody>
      </p:sp>
      <p:sp>
        <p:nvSpPr>
          <p:cNvPr id="704" name="Google Shape;704;g403f50cb99_0_1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9" name="Shape 709"/>
        <p:cNvGrpSpPr/>
        <p:nvPr/>
      </p:nvGrpSpPr>
      <p:grpSpPr>
        <a:xfrm>
          <a:off x="0" y="0"/>
          <a:ext cx="0" cy="0"/>
          <a:chOff x="0" y="0"/>
          <a:chExt cx="0" cy="0"/>
        </a:xfrm>
      </p:grpSpPr>
      <p:sp>
        <p:nvSpPr>
          <p:cNvPr id="710" name="Google Shape;710;g3fb37d95ca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3fb37d95ca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6" name="Shape 716"/>
        <p:cNvGrpSpPr/>
        <p:nvPr/>
      </p:nvGrpSpPr>
      <p:grpSpPr>
        <a:xfrm>
          <a:off x="0" y="0"/>
          <a:ext cx="0" cy="0"/>
          <a:chOff x="0" y="0"/>
          <a:chExt cx="0" cy="0"/>
        </a:xfrm>
      </p:grpSpPr>
      <p:sp>
        <p:nvSpPr>
          <p:cNvPr id="717" name="Google Shape;717;g3fb37d95ca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Let me ask you a question.  We’ve been talking for the last hour or so and honestly I can really get going and cover a lot of information quickly.  I totally get that.  How many of you guys would be interested in continuing this more in depth and really digging deep and learning all the tricks and strategies of running this business?  Well if you don’t mind, I’d like to offer you a special package that I have put together today.</a:t>
            </a:r>
            <a:endParaRPr/>
          </a:p>
        </p:txBody>
      </p:sp>
      <p:sp>
        <p:nvSpPr>
          <p:cNvPr id="718" name="Google Shape;718;g3fb37d95ca_1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2" name="Shape 722"/>
        <p:cNvGrpSpPr/>
        <p:nvPr/>
      </p:nvGrpSpPr>
      <p:grpSpPr>
        <a:xfrm>
          <a:off x="0" y="0"/>
          <a:ext cx="0" cy="0"/>
          <a:chOff x="0" y="0"/>
          <a:chExt cx="0" cy="0"/>
        </a:xfrm>
      </p:grpSpPr>
      <p:sp>
        <p:nvSpPr>
          <p:cNvPr id="723" name="Google Shape;723;g3fb37d95ca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24" name="Google Shape;724;g3fb37d95ca_1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0" name="Shape 730"/>
        <p:cNvGrpSpPr/>
        <p:nvPr/>
      </p:nvGrpSpPr>
      <p:grpSpPr>
        <a:xfrm>
          <a:off x="0" y="0"/>
          <a:ext cx="0" cy="0"/>
          <a:chOff x="0" y="0"/>
          <a:chExt cx="0" cy="0"/>
        </a:xfrm>
      </p:grpSpPr>
      <p:sp>
        <p:nvSpPr>
          <p:cNvPr id="731" name="Google Shape;731;g4031d1e18c_0_9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32" name="Google Shape;732;g4031d1e18c_0_9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5" name="Shape 735"/>
        <p:cNvGrpSpPr/>
        <p:nvPr/>
      </p:nvGrpSpPr>
      <p:grpSpPr>
        <a:xfrm>
          <a:off x="0" y="0"/>
          <a:ext cx="0" cy="0"/>
          <a:chOff x="0" y="0"/>
          <a:chExt cx="0" cy="0"/>
        </a:xfrm>
      </p:grpSpPr>
      <p:sp>
        <p:nvSpPr>
          <p:cNvPr id="736" name="Google Shape;736;g3fb37d95ca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37" name="Google Shape;737;g3fb37d95ca_1_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0" name="Shape 740"/>
        <p:cNvGrpSpPr/>
        <p:nvPr/>
      </p:nvGrpSpPr>
      <p:grpSpPr>
        <a:xfrm>
          <a:off x="0" y="0"/>
          <a:ext cx="0" cy="0"/>
          <a:chOff x="0" y="0"/>
          <a:chExt cx="0" cy="0"/>
        </a:xfrm>
      </p:grpSpPr>
      <p:sp>
        <p:nvSpPr>
          <p:cNvPr id="741" name="Google Shape;741;g3fb37d95ca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42" name="Google Shape;742;g3fb37d95ca_1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5" name="Shape 745"/>
        <p:cNvGrpSpPr/>
        <p:nvPr/>
      </p:nvGrpSpPr>
      <p:grpSpPr>
        <a:xfrm>
          <a:off x="0" y="0"/>
          <a:ext cx="0" cy="0"/>
          <a:chOff x="0" y="0"/>
          <a:chExt cx="0" cy="0"/>
        </a:xfrm>
      </p:grpSpPr>
      <p:sp>
        <p:nvSpPr>
          <p:cNvPr id="746" name="Google Shape;746;g3fb37d95ca_1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47" name="Google Shape;747;g3fb37d95ca_1_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0" name="Shape 750"/>
        <p:cNvGrpSpPr/>
        <p:nvPr/>
      </p:nvGrpSpPr>
      <p:grpSpPr>
        <a:xfrm>
          <a:off x="0" y="0"/>
          <a:ext cx="0" cy="0"/>
          <a:chOff x="0" y="0"/>
          <a:chExt cx="0" cy="0"/>
        </a:xfrm>
      </p:grpSpPr>
      <p:sp>
        <p:nvSpPr>
          <p:cNvPr id="751" name="Google Shape;751;g3fb37d95ca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52" name="Google Shape;752;g3fb37d95ca_1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5" name="Shape 755"/>
        <p:cNvGrpSpPr/>
        <p:nvPr/>
      </p:nvGrpSpPr>
      <p:grpSpPr>
        <a:xfrm>
          <a:off x="0" y="0"/>
          <a:ext cx="0" cy="0"/>
          <a:chOff x="0" y="0"/>
          <a:chExt cx="0" cy="0"/>
        </a:xfrm>
      </p:grpSpPr>
      <p:sp>
        <p:nvSpPr>
          <p:cNvPr id="756" name="Google Shape;756;g3fb37d95ca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57" name="Google Shape;757;g3fb37d95ca_1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0" name="Shape 760"/>
        <p:cNvGrpSpPr/>
        <p:nvPr/>
      </p:nvGrpSpPr>
      <p:grpSpPr>
        <a:xfrm>
          <a:off x="0" y="0"/>
          <a:ext cx="0" cy="0"/>
          <a:chOff x="0" y="0"/>
          <a:chExt cx="0" cy="0"/>
        </a:xfrm>
      </p:grpSpPr>
      <p:sp>
        <p:nvSpPr>
          <p:cNvPr id="761" name="Google Shape;761;g3fb37d95ca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62" name="Google Shape;762;g3fb37d95ca_1_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5" name="Shape 765"/>
        <p:cNvGrpSpPr/>
        <p:nvPr/>
      </p:nvGrpSpPr>
      <p:grpSpPr>
        <a:xfrm>
          <a:off x="0" y="0"/>
          <a:ext cx="0" cy="0"/>
          <a:chOff x="0" y="0"/>
          <a:chExt cx="0" cy="0"/>
        </a:xfrm>
      </p:grpSpPr>
      <p:sp>
        <p:nvSpPr>
          <p:cNvPr id="766" name="Google Shape;766;g3fb37d95ca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67" name="Google Shape;767;g3fb37d95ca_1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0" name="Shape 770"/>
        <p:cNvGrpSpPr/>
        <p:nvPr/>
      </p:nvGrpSpPr>
      <p:grpSpPr>
        <a:xfrm>
          <a:off x="0" y="0"/>
          <a:ext cx="0" cy="0"/>
          <a:chOff x="0" y="0"/>
          <a:chExt cx="0" cy="0"/>
        </a:xfrm>
      </p:grpSpPr>
      <p:sp>
        <p:nvSpPr>
          <p:cNvPr id="771" name="Google Shape;771;g3fb37d95ca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72" name="Google Shape;772;g3fb37d95ca_1_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5" name="Shape 775"/>
        <p:cNvGrpSpPr/>
        <p:nvPr/>
      </p:nvGrpSpPr>
      <p:grpSpPr>
        <a:xfrm>
          <a:off x="0" y="0"/>
          <a:ext cx="0" cy="0"/>
          <a:chOff x="0" y="0"/>
          <a:chExt cx="0" cy="0"/>
        </a:xfrm>
      </p:grpSpPr>
      <p:sp>
        <p:nvSpPr>
          <p:cNvPr id="776" name="Google Shape;776;g3fb37d95ca_1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77" name="Google Shape;777;g3fb37d95ca_1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0" name="Shape 780"/>
        <p:cNvGrpSpPr/>
        <p:nvPr/>
      </p:nvGrpSpPr>
      <p:grpSpPr>
        <a:xfrm>
          <a:off x="0" y="0"/>
          <a:ext cx="0" cy="0"/>
          <a:chOff x="0" y="0"/>
          <a:chExt cx="0" cy="0"/>
        </a:xfrm>
      </p:grpSpPr>
      <p:sp>
        <p:nvSpPr>
          <p:cNvPr id="781" name="Google Shape;781;g3fb37d95ca_1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82" name="Google Shape;782;g3fb37d95ca_1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5" name="Shape 785"/>
        <p:cNvGrpSpPr/>
        <p:nvPr/>
      </p:nvGrpSpPr>
      <p:grpSpPr>
        <a:xfrm>
          <a:off x="0" y="0"/>
          <a:ext cx="0" cy="0"/>
          <a:chOff x="0" y="0"/>
          <a:chExt cx="0" cy="0"/>
        </a:xfrm>
      </p:grpSpPr>
      <p:sp>
        <p:nvSpPr>
          <p:cNvPr id="786" name="Google Shape;786;g3fb37d95ca_1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87" name="Google Shape;787;g3fb37d95ca_1_1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0" name="Shape 790"/>
        <p:cNvGrpSpPr/>
        <p:nvPr/>
      </p:nvGrpSpPr>
      <p:grpSpPr>
        <a:xfrm>
          <a:off x="0" y="0"/>
          <a:ext cx="0" cy="0"/>
          <a:chOff x="0" y="0"/>
          <a:chExt cx="0" cy="0"/>
        </a:xfrm>
      </p:grpSpPr>
      <p:sp>
        <p:nvSpPr>
          <p:cNvPr id="791" name="Google Shape;791;g3fb37d95ca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92" name="Google Shape;792;g3fb37d95ca_1_1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5" name="Shape 795"/>
        <p:cNvGrpSpPr/>
        <p:nvPr/>
      </p:nvGrpSpPr>
      <p:grpSpPr>
        <a:xfrm>
          <a:off x="0" y="0"/>
          <a:ext cx="0" cy="0"/>
          <a:chOff x="0" y="0"/>
          <a:chExt cx="0" cy="0"/>
        </a:xfrm>
      </p:grpSpPr>
      <p:sp>
        <p:nvSpPr>
          <p:cNvPr id="796" name="Google Shape;796;g3fb37d95ca_1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797" name="Google Shape;797;g3fb37d95ca_1_1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3" name="Shape 803"/>
        <p:cNvGrpSpPr/>
        <p:nvPr/>
      </p:nvGrpSpPr>
      <p:grpSpPr>
        <a:xfrm>
          <a:off x="0" y="0"/>
          <a:ext cx="0" cy="0"/>
          <a:chOff x="0" y="0"/>
          <a:chExt cx="0" cy="0"/>
        </a:xfrm>
      </p:grpSpPr>
      <p:sp>
        <p:nvSpPr>
          <p:cNvPr id="804" name="Google Shape;804;g3fb37d95ca_1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05" name="Google Shape;805;g3fb37d95ca_1_1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8" name="Shape 808"/>
        <p:cNvGrpSpPr/>
        <p:nvPr/>
      </p:nvGrpSpPr>
      <p:grpSpPr>
        <a:xfrm>
          <a:off x="0" y="0"/>
          <a:ext cx="0" cy="0"/>
          <a:chOff x="0" y="0"/>
          <a:chExt cx="0" cy="0"/>
        </a:xfrm>
      </p:grpSpPr>
      <p:sp>
        <p:nvSpPr>
          <p:cNvPr id="809" name="Google Shape;809;g3fb37d95ca_1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10" name="Google Shape;810;g3fb37d95ca_1_1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3" name="Shape 813"/>
        <p:cNvGrpSpPr/>
        <p:nvPr/>
      </p:nvGrpSpPr>
      <p:grpSpPr>
        <a:xfrm>
          <a:off x="0" y="0"/>
          <a:ext cx="0" cy="0"/>
          <a:chOff x="0" y="0"/>
          <a:chExt cx="0" cy="0"/>
        </a:xfrm>
      </p:grpSpPr>
      <p:sp>
        <p:nvSpPr>
          <p:cNvPr id="814" name="Google Shape;814;g3fb37d95ca_1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15" name="Google Shape;815;g3fb37d95ca_1_1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8" name="Shape 818"/>
        <p:cNvGrpSpPr/>
        <p:nvPr/>
      </p:nvGrpSpPr>
      <p:grpSpPr>
        <a:xfrm>
          <a:off x="0" y="0"/>
          <a:ext cx="0" cy="0"/>
          <a:chOff x="0" y="0"/>
          <a:chExt cx="0" cy="0"/>
        </a:xfrm>
      </p:grpSpPr>
      <p:sp>
        <p:nvSpPr>
          <p:cNvPr id="819" name="Google Shape;819;g3fb37d95ca_1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20" name="Google Shape;820;g3fb37d95ca_1_1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3" name="Shape 823"/>
        <p:cNvGrpSpPr/>
        <p:nvPr/>
      </p:nvGrpSpPr>
      <p:grpSpPr>
        <a:xfrm>
          <a:off x="0" y="0"/>
          <a:ext cx="0" cy="0"/>
          <a:chOff x="0" y="0"/>
          <a:chExt cx="0" cy="0"/>
        </a:xfrm>
      </p:grpSpPr>
      <p:sp>
        <p:nvSpPr>
          <p:cNvPr id="824" name="Google Shape;824;g3fb37d95ca_1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25" name="Google Shape;825;g3fb37d95ca_1_1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8" name="Shape 828"/>
        <p:cNvGrpSpPr/>
        <p:nvPr/>
      </p:nvGrpSpPr>
      <p:grpSpPr>
        <a:xfrm>
          <a:off x="0" y="0"/>
          <a:ext cx="0" cy="0"/>
          <a:chOff x="0" y="0"/>
          <a:chExt cx="0" cy="0"/>
        </a:xfrm>
      </p:grpSpPr>
      <p:sp>
        <p:nvSpPr>
          <p:cNvPr id="829" name="Google Shape;829;g3fb37d95ca_1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30" name="Google Shape;830;g3fb37d95ca_1_1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3" name="Shape 833"/>
        <p:cNvGrpSpPr/>
        <p:nvPr/>
      </p:nvGrpSpPr>
      <p:grpSpPr>
        <a:xfrm>
          <a:off x="0" y="0"/>
          <a:ext cx="0" cy="0"/>
          <a:chOff x="0" y="0"/>
          <a:chExt cx="0" cy="0"/>
        </a:xfrm>
      </p:grpSpPr>
      <p:sp>
        <p:nvSpPr>
          <p:cNvPr id="834" name="Google Shape;834;g3fb37d95ca_1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35" name="Google Shape;835;g3fb37d95ca_1_1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8" name="Shape 838"/>
        <p:cNvGrpSpPr/>
        <p:nvPr/>
      </p:nvGrpSpPr>
      <p:grpSpPr>
        <a:xfrm>
          <a:off x="0" y="0"/>
          <a:ext cx="0" cy="0"/>
          <a:chOff x="0" y="0"/>
          <a:chExt cx="0" cy="0"/>
        </a:xfrm>
      </p:grpSpPr>
      <p:sp>
        <p:nvSpPr>
          <p:cNvPr id="839" name="Google Shape;839;g3fb37d95ca_1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40" name="Google Shape;840;g3fb37d95ca_1_1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3" name="Shape 843"/>
        <p:cNvGrpSpPr/>
        <p:nvPr/>
      </p:nvGrpSpPr>
      <p:grpSpPr>
        <a:xfrm>
          <a:off x="0" y="0"/>
          <a:ext cx="0" cy="0"/>
          <a:chOff x="0" y="0"/>
          <a:chExt cx="0" cy="0"/>
        </a:xfrm>
      </p:grpSpPr>
      <p:sp>
        <p:nvSpPr>
          <p:cNvPr id="844" name="Google Shape;844;g3fb37d95ca_1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45" name="Google Shape;845;g3fb37d95ca_1_1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8" name="Shape 848"/>
        <p:cNvGrpSpPr/>
        <p:nvPr/>
      </p:nvGrpSpPr>
      <p:grpSpPr>
        <a:xfrm>
          <a:off x="0" y="0"/>
          <a:ext cx="0" cy="0"/>
          <a:chOff x="0" y="0"/>
          <a:chExt cx="0" cy="0"/>
        </a:xfrm>
      </p:grpSpPr>
      <p:sp>
        <p:nvSpPr>
          <p:cNvPr id="849" name="Google Shape;849;g3fb37d95ca_1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50" name="Google Shape;850;g3fb37d95ca_1_1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3" name="Shape 853"/>
        <p:cNvGrpSpPr/>
        <p:nvPr/>
      </p:nvGrpSpPr>
      <p:grpSpPr>
        <a:xfrm>
          <a:off x="0" y="0"/>
          <a:ext cx="0" cy="0"/>
          <a:chOff x="0" y="0"/>
          <a:chExt cx="0" cy="0"/>
        </a:xfrm>
      </p:grpSpPr>
      <p:sp>
        <p:nvSpPr>
          <p:cNvPr id="854" name="Google Shape;854;g3fb37d95ca_1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55" name="Google Shape;855;g3fb37d95ca_1_1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8" name="Shape 858"/>
        <p:cNvGrpSpPr/>
        <p:nvPr/>
      </p:nvGrpSpPr>
      <p:grpSpPr>
        <a:xfrm>
          <a:off x="0" y="0"/>
          <a:ext cx="0" cy="0"/>
          <a:chOff x="0" y="0"/>
          <a:chExt cx="0" cy="0"/>
        </a:xfrm>
      </p:grpSpPr>
      <p:sp>
        <p:nvSpPr>
          <p:cNvPr id="859" name="Google Shape;859;g3fb37d95ca_1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60" name="Google Shape;860;g3fb37d95ca_1_1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3" name="Shape 863"/>
        <p:cNvGrpSpPr/>
        <p:nvPr/>
      </p:nvGrpSpPr>
      <p:grpSpPr>
        <a:xfrm>
          <a:off x="0" y="0"/>
          <a:ext cx="0" cy="0"/>
          <a:chOff x="0" y="0"/>
          <a:chExt cx="0" cy="0"/>
        </a:xfrm>
      </p:grpSpPr>
      <p:sp>
        <p:nvSpPr>
          <p:cNvPr id="864" name="Google Shape;864;g3fb37d95ca_1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65" name="Google Shape;865;g3fb37d95ca_1_1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8" name="Shape 868"/>
        <p:cNvGrpSpPr/>
        <p:nvPr/>
      </p:nvGrpSpPr>
      <p:grpSpPr>
        <a:xfrm>
          <a:off x="0" y="0"/>
          <a:ext cx="0" cy="0"/>
          <a:chOff x="0" y="0"/>
          <a:chExt cx="0" cy="0"/>
        </a:xfrm>
      </p:grpSpPr>
      <p:sp>
        <p:nvSpPr>
          <p:cNvPr id="869" name="Google Shape;869;g3fb37d95ca_1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70" name="Google Shape;870;g3fb37d95ca_1_1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3" name="Shape 873"/>
        <p:cNvGrpSpPr/>
        <p:nvPr/>
      </p:nvGrpSpPr>
      <p:grpSpPr>
        <a:xfrm>
          <a:off x="0" y="0"/>
          <a:ext cx="0" cy="0"/>
          <a:chOff x="0" y="0"/>
          <a:chExt cx="0" cy="0"/>
        </a:xfrm>
      </p:grpSpPr>
      <p:sp>
        <p:nvSpPr>
          <p:cNvPr id="874" name="Google Shape;874;g3fb37d95ca_1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75" name="Google Shape;875;g3fb37d95ca_1_1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8" name="Shape 878"/>
        <p:cNvGrpSpPr/>
        <p:nvPr/>
      </p:nvGrpSpPr>
      <p:grpSpPr>
        <a:xfrm>
          <a:off x="0" y="0"/>
          <a:ext cx="0" cy="0"/>
          <a:chOff x="0" y="0"/>
          <a:chExt cx="0" cy="0"/>
        </a:xfrm>
      </p:grpSpPr>
      <p:sp>
        <p:nvSpPr>
          <p:cNvPr id="879" name="Google Shape;879;g3fb37d95ca_1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80" name="Google Shape;880;g3fb37d95ca_1_1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3" name="Shape 883"/>
        <p:cNvGrpSpPr/>
        <p:nvPr/>
      </p:nvGrpSpPr>
      <p:grpSpPr>
        <a:xfrm>
          <a:off x="0" y="0"/>
          <a:ext cx="0" cy="0"/>
          <a:chOff x="0" y="0"/>
          <a:chExt cx="0" cy="0"/>
        </a:xfrm>
      </p:grpSpPr>
      <p:sp>
        <p:nvSpPr>
          <p:cNvPr id="884" name="Google Shape;884;g3fb37d95ca_1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85" name="Google Shape;885;g3fb37d95ca_1_2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8" name="Shape 888"/>
        <p:cNvGrpSpPr/>
        <p:nvPr/>
      </p:nvGrpSpPr>
      <p:grpSpPr>
        <a:xfrm>
          <a:off x="0" y="0"/>
          <a:ext cx="0" cy="0"/>
          <a:chOff x="0" y="0"/>
          <a:chExt cx="0" cy="0"/>
        </a:xfrm>
      </p:grpSpPr>
      <p:sp>
        <p:nvSpPr>
          <p:cNvPr id="889" name="Google Shape;889;g3fb37d95ca_1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90" name="Google Shape;890;g3fb37d95ca_1_2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3" name="Shape 893"/>
        <p:cNvGrpSpPr/>
        <p:nvPr/>
      </p:nvGrpSpPr>
      <p:grpSpPr>
        <a:xfrm>
          <a:off x="0" y="0"/>
          <a:ext cx="0" cy="0"/>
          <a:chOff x="0" y="0"/>
          <a:chExt cx="0" cy="0"/>
        </a:xfrm>
      </p:grpSpPr>
      <p:sp>
        <p:nvSpPr>
          <p:cNvPr id="894" name="Google Shape;894;g3fb37d95ca_1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895" name="Google Shape;895;g3fb37d95ca_1_2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8" name="Shape 898"/>
        <p:cNvGrpSpPr/>
        <p:nvPr/>
      </p:nvGrpSpPr>
      <p:grpSpPr>
        <a:xfrm>
          <a:off x="0" y="0"/>
          <a:ext cx="0" cy="0"/>
          <a:chOff x="0" y="0"/>
          <a:chExt cx="0" cy="0"/>
        </a:xfrm>
      </p:grpSpPr>
      <p:sp>
        <p:nvSpPr>
          <p:cNvPr id="899" name="Google Shape;899;g3fb37d95ca_1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00" name="Google Shape;900;g3fb37d95ca_1_2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3" name="Shape 903"/>
        <p:cNvGrpSpPr/>
        <p:nvPr/>
      </p:nvGrpSpPr>
      <p:grpSpPr>
        <a:xfrm>
          <a:off x="0" y="0"/>
          <a:ext cx="0" cy="0"/>
          <a:chOff x="0" y="0"/>
          <a:chExt cx="0" cy="0"/>
        </a:xfrm>
      </p:grpSpPr>
      <p:sp>
        <p:nvSpPr>
          <p:cNvPr id="904" name="Google Shape;904;g3fb37d95ca_1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05" name="Google Shape;905;g3fb37d95ca_1_2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8" name="Shape 908"/>
        <p:cNvGrpSpPr/>
        <p:nvPr/>
      </p:nvGrpSpPr>
      <p:grpSpPr>
        <a:xfrm>
          <a:off x="0" y="0"/>
          <a:ext cx="0" cy="0"/>
          <a:chOff x="0" y="0"/>
          <a:chExt cx="0" cy="0"/>
        </a:xfrm>
      </p:grpSpPr>
      <p:sp>
        <p:nvSpPr>
          <p:cNvPr id="909" name="Google Shape;909;g3fb37d95ca_1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10" name="Google Shape;910;g3fb37d95ca_1_2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3" name="Shape 913"/>
        <p:cNvGrpSpPr/>
        <p:nvPr/>
      </p:nvGrpSpPr>
      <p:grpSpPr>
        <a:xfrm>
          <a:off x="0" y="0"/>
          <a:ext cx="0" cy="0"/>
          <a:chOff x="0" y="0"/>
          <a:chExt cx="0" cy="0"/>
        </a:xfrm>
      </p:grpSpPr>
      <p:sp>
        <p:nvSpPr>
          <p:cNvPr id="914" name="Google Shape;914;g3fb37d95ca_1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15" name="Google Shape;915;g3fb37d95ca_1_2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8" name="Shape 918"/>
        <p:cNvGrpSpPr/>
        <p:nvPr/>
      </p:nvGrpSpPr>
      <p:grpSpPr>
        <a:xfrm>
          <a:off x="0" y="0"/>
          <a:ext cx="0" cy="0"/>
          <a:chOff x="0" y="0"/>
          <a:chExt cx="0" cy="0"/>
        </a:xfrm>
      </p:grpSpPr>
      <p:sp>
        <p:nvSpPr>
          <p:cNvPr id="919" name="Google Shape;919;g3fb37d95ca_1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20" name="Google Shape;920;g3fb37d95ca_1_2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6" name="Shape 926"/>
        <p:cNvGrpSpPr/>
        <p:nvPr/>
      </p:nvGrpSpPr>
      <p:grpSpPr>
        <a:xfrm>
          <a:off x="0" y="0"/>
          <a:ext cx="0" cy="0"/>
          <a:chOff x="0" y="0"/>
          <a:chExt cx="0" cy="0"/>
        </a:xfrm>
      </p:grpSpPr>
      <p:sp>
        <p:nvSpPr>
          <p:cNvPr id="927" name="Google Shape;927;g3fb37d95ca_1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28" name="Google Shape;928;g3fb37d95ca_1_2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1" name="Shape 931"/>
        <p:cNvGrpSpPr/>
        <p:nvPr/>
      </p:nvGrpSpPr>
      <p:grpSpPr>
        <a:xfrm>
          <a:off x="0" y="0"/>
          <a:ext cx="0" cy="0"/>
          <a:chOff x="0" y="0"/>
          <a:chExt cx="0" cy="0"/>
        </a:xfrm>
      </p:grpSpPr>
      <p:sp>
        <p:nvSpPr>
          <p:cNvPr id="932" name="Google Shape;932;g3fb37d95ca_1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33" name="Google Shape;933;g3fb37d95ca_1_2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6" name="Shape 936"/>
        <p:cNvGrpSpPr/>
        <p:nvPr/>
      </p:nvGrpSpPr>
      <p:grpSpPr>
        <a:xfrm>
          <a:off x="0" y="0"/>
          <a:ext cx="0" cy="0"/>
          <a:chOff x="0" y="0"/>
          <a:chExt cx="0" cy="0"/>
        </a:xfrm>
      </p:grpSpPr>
      <p:sp>
        <p:nvSpPr>
          <p:cNvPr id="937" name="Google Shape;937;g3fb37d95ca_1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38" name="Google Shape;938;g3fb37d95ca_1_2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1" name="Shape 941"/>
        <p:cNvGrpSpPr/>
        <p:nvPr/>
      </p:nvGrpSpPr>
      <p:grpSpPr>
        <a:xfrm>
          <a:off x="0" y="0"/>
          <a:ext cx="0" cy="0"/>
          <a:chOff x="0" y="0"/>
          <a:chExt cx="0" cy="0"/>
        </a:xfrm>
      </p:grpSpPr>
      <p:sp>
        <p:nvSpPr>
          <p:cNvPr id="942" name="Google Shape;942;g3fb37d95ca_1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43" name="Google Shape;943;g3fb37d95ca_1_2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6" name="Shape 946"/>
        <p:cNvGrpSpPr/>
        <p:nvPr/>
      </p:nvGrpSpPr>
      <p:grpSpPr>
        <a:xfrm>
          <a:off x="0" y="0"/>
          <a:ext cx="0" cy="0"/>
          <a:chOff x="0" y="0"/>
          <a:chExt cx="0" cy="0"/>
        </a:xfrm>
      </p:grpSpPr>
      <p:sp>
        <p:nvSpPr>
          <p:cNvPr id="947" name="Google Shape;947;g3fb37d95ca_1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48" name="Google Shape;948;g3fb37d95ca_1_2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1" name="Shape 951"/>
        <p:cNvGrpSpPr/>
        <p:nvPr/>
      </p:nvGrpSpPr>
      <p:grpSpPr>
        <a:xfrm>
          <a:off x="0" y="0"/>
          <a:ext cx="0" cy="0"/>
          <a:chOff x="0" y="0"/>
          <a:chExt cx="0" cy="0"/>
        </a:xfrm>
      </p:grpSpPr>
      <p:sp>
        <p:nvSpPr>
          <p:cNvPr id="952" name="Google Shape;952;g3fb37d95ca_1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53" name="Google Shape;953;g3fb37d95ca_1_2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6" name="Shape 956"/>
        <p:cNvGrpSpPr/>
        <p:nvPr/>
      </p:nvGrpSpPr>
      <p:grpSpPr>
        <a:xfrm>
          <a:off x="0" y="0"/>
          <a:ext cx="0" cy="0"/>
          <a:chOff x="0" y="0"/>
          <a:chExt cx="0" cy="0"/>
        </a:xfrm>
      </p:grpSpPr>
      <p:sp>
        <p:nvSpPr>
          <p:cNvPr id="957" name="Google Shape;957;g3fb37d95ca_1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58" name="Google Shape;958;g3fb37d95ca_1_2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1" name="Shape 961"/>
        <p:cNvGrpSpPr/>
        <p:nvPr/>
      </p:nvGrpSpPr>
      <p:grpSpPr>
        <a:xfrm>
          <a:off x="0" y="0"/>
          <a:ext cx="0" cy="0"/>
          <a:chOff x="0" y="0"/>
          <a:chExt cx="0" cy="0"/>
        </a:xfrm>
      </p:grpSpPr>
      <p:sp>
        <p:nvSpPr>
          <p:cNvPr id="962" name="Google Shape;962;g3fb37d95ca_1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63" name="Google Shape;963;g3fb37d95ca_1_2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6" name="Shape 966"/>
        <p:cNvGrpSpPr/>
        <p:nvPr/>
      </p:nvGrpSpPr>
      <p:grpSpPr>
        <a:xfrm>
          <a:off x="0" y="0"/>
          <a:ext cx="0" cy="0"/>
          <a:chOff x="0" y="0"/>
          <a:chExt cx="0" cy="0"/>
        </a:xfrm>
      </p:grpSpPr>
      <p:sp>
        <p:nvSpPr>
          <p:cNvPr id="967" name="Google Shape;967;g3fb37d95ca_1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68" name="Google Shape;968;g3fb37d95ca_1_2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1" name="Shape 971"/>
        <p:cNvGrpSpPr/>
        <p:nvPr/>
      </p:nvGrpSpPr>
      <p:grpSpPr>
        <a:xfrm>
          <a:off x="0" y="0"/>
          <a:ext cx="0" cy="0"/>
          <a:chOff x="0" y="0"/>
          <a:chExt cx="0" cy="0"/>
        </a:xfrm>
      </p:grpSpPr>
      <p:sp>
        <p:nvSpPr>
          <p:cNvPr id="972" name="Google Shape;972;g3fb37d95ca_1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73" name="Google Shape;973;g3fb37d95ca_1_2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6" name="Shape 976"/>
        <p:cNvGrpSpPr/>
        <p:nvPr/>
      </p:nvGrpSpPr>
      <p:grpSpPr>
        <a:xfrm>
          <a:off x="0" y="0"/>
          <a:ext cx="0" cy="0"/>
          <a:chOff x="0" y="0"/>
          <a:chExt cx="0" cy="0"/>
        </a:xfrm>
      </p:grpSpPr>
      <p:sp>
        <p:nvSpPr>
          <p:cNvPr id="977" name="Google Shape;977;g3fb37d95ca_1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78" name="Google Shape;978;g3fb37d95ca_1_2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1" name="Shape 981"/>
        <p:cNvGrpSpPr/>
        <p:nvPr/>
      </p:nvGrpSpPr>
      <p:grpSpPr>
        <a:xfrm>
          <a:off x="0" y="0"/>
          <a:ext cx="0" cy="0"/>
          <a:chOff x="0" y="0"/>
          <a:chExt cx="0" cy="0"/>
        </a:xfrm>
      </p:grpSpPr>
      <p:sp>
        <p:nvSpPr>
          <p:cNvPr id="982" name="Google Shape;982;g3fb37d95ca_1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83" name="Google Shape;983;g3fb37d95ca_1_2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6" name="Shape 986"/>
        <p:cNvGrpSpPr/>
        <p:nvPr/>
      </p:nvGrpSpPr>
      <p:grpSpPr>
        <a:xfrm>
          <a:off x="0" y="0"/>
          <a:ext cx="0" cy="0"/>
          <a:chOff x="0" y="0"/>
          <a:chExt cx="0" cy="0"/>
        </a:xfrm>
      </p:grpSpPr>
      <p:sp>
        <p:nvSpPr>
          <p:cNvPr id="987" name="Google Shape;987;g3fb37d95ca_1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88" name="Google Shape;988;g3fb37d95ca_1_2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1" name="Shape 991"/>
        <p:cNvGrpSpPr/>
        <p:nvPr/>
      </p:nvGrpSpPr>
      <p:grpSpPr>
        <a:xfrm>
          <a:off x="0" y="0"/>
          <a:ext cx="0" cy="0"/>
          <a:chOff x="0" y="0"/>
          <a:chExt cx="0" cy="0"/>
        </a:xfrm>
      </p:grpSpPr>
      <p:sp>
        <p:nvSpPr>
          <p:cNvPr id="992" name="Google Shape;992;g3fb37d95ca_1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993" name="Google Shape;993;g3fb37d95ca_1_3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9" name="Shape 999"/>
        <p:cNvGrpSpPr/>
        <p:nvPr/>
      </p:nvGrpSpPr>
      <p:grpSpPr>
        <a:xfrm>
          <a:off x="0" y="0"/>
          <a:ext cx="0" cy="0"/>
          <a:chOff x="0" y="0"/>
          <a:chExt cx="0" cy="0"/>
        </a:xfrm>
      </p:grpSpPr>
      <p:sp>
        <p:nvSpPr>
          <p:cNvPr id="1000" name="Google Shape;1000;g4031d1e18c_0_9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01" name="Google Shape;1001;g4031d1e18c_0_9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5" name="Shape 1005"/>
        <p:cNvGrpSpPr/>
        <p:nvPr/>
      </p:nvGrpSpPr>
      <p:grpSpPr>
        <a:xfrm>
          <a:off x="0" y="0"/>
          <a:ext cx="0" cy="0"/>
          <a:chOff x="0" y="0"/>
          <a:chExt cx="0" cy="0"/>
        </a:xfrm>
      </p:grpSpPr>
      <p:sp>
        <p:nvSpPr>
          <p:cNvPr id="1006" name="Google Shape;1006;g4031d1e18c_0_10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07" name="Google Shape;1007;g4031d1e18c_0_10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0" name="Shape 1010"/>
        <p:cNvGrpSpPr/>
        <p:nvPr/>
      </p:nvGrpSpPr>
      <p:grpSpPr>
        <a:xfrm>
          <a:off x="0" y="0"/>
          <a:ext cx="0" cy="0"/>
          <a:chOff x="0" y="0"/>
          <a:chExt cx="0" cy="0"/>
        </a:xfrm>
      </p:grpSpPr>
      <p:sp>
        <p:nvSpPr>
          <p:cNvPr id="1011" name="Google Shape;1011;g4031d1e18c_0_10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12" name="Google Shape;1012;g4031d1e18c_0_10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5" name="Shape 1015"/>
        <p:cNvGrpSpPr/>
        <p:nvPr/>
      </p:nvGrpSpPr>
      <p:grpSpPr>
        <a:xfrm>
          <a:off x="0" y="0"/>
          <a:ext cx="0" cy="0"/>
          <a:chOff x="0" y="0"/>
          <a:chExt cx="0" cy="0"/>
        </a:xfrm>
      </p:grpSpPr>
      <p:sp>
        <p:nvSpPr>
          <p:cNvPr id="1016" name="Google Shape;1016;g4031d1e18c_0_10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17" name="Google Shape;1017;g4031d1e18c_0_10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1" name="Shape 1021"/>
        <p:cNvGrpSpPr/>
        <p:nvPr/>
      </p:nvGrpSpPr>
      <p:grpSpPr>
        <a:xfrm>
          <a:off x="0" y="0"/>
          <a:ext cx="0" cy="0"/>
          <a:chOff x="0" y="0"/>
          <a:chExt cx="0" cy="0"/>
        </a:xfrm>
      </p:grpSpPr>
      <p:sp>
        <p:nvSpPr>
          <p:cNvPr id="1022" name="Google Shape;1022;g4031d1e18c_0_10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23" name="Google Shape;1023;g4031d1e18c_0_10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7" name="Shape 1027"/>
        <p:cNvGrpSpPr/>
        <p:nvPr/>
      </p:nvGrpSpPr>
      <p:grpSpPr>
        <a:xfrm>
          <a:off x="0" y="0"/>
          <a:ext cx="0" cy="0"/>
          <a:chOff x="0" y="0"/>
          <a:chExt cx="0" cy="0"/>
        </a:xfrm>
      </p:grpSpPr>
      <p:sp>
        <p:nvSpPr>
          <p:cNvPr id="1028" name="Google Shape;1028;g4031d1e18c_0_10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29" name="Google Shape;1029;g4031d1e18c_0_10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3" name="Shape 1033"/>
        <p:cNvGrpSpPr/>
        <p:nvPr/>
      </p:nvGrpSpPr>
      <p:grpSpPr>
        <a:xfrm>
          <a:off x="0" y="0"/>
          <a:ext cx="0" cy="0"/>
          <a:chOff x="0" y="0"/>
          <a:chExt cx="0" cy="0"/>
        </a:xfrm>
      </p:grpSpPr>
      <p:sp>
        <p:nvSpPr>
          <p:cNvPr id="1034" name="Google Shape;1034;g40507d236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35" name="Google Shape;1035;g40507d2367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9" name="Shape 1039"/>
        <p:cNvGrpSpPr/>
        <p:nvPr/>
      </p:nvGrpSpPr>
      <p:grpSpPr>
        <a:xfrm>
          <a:off x="0" y="0"/>
          <a:ext cx="0" cy="0"/>
          <a:chOff x="0" y="0"/>
          <a:chExt cx="0" cy="0"/>
        </a:xfrm>
      </p:grpSpPr>
      <p:sp>
        <p:nvSpPr>
          <p:cNvPr id="1040" name="Google Shape;1040;g4031d1e18c_0_10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41" name="Google Shape;1041;g4031d1e18c_0_10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4" name="Shape 1044"/>
        <p:cNvGrpSpPr/>
        <p:nvPr/>
      </p:nvGrpSpPr>
      <p:grpSpPr>
        <a:xfrm>
          <a:off x="0" y="0"/>
          <a:ext cx="0" cy="0"/>
          <a:chOff x="0" y="0"/>
          <a:chExt cx="0" cy="0"/>
        </a:xfrm>
      </p:grpSpPr>
      <p:sp>
        <p:nvSpPr>
          <p:cNvPr id="1045" name="Google Shape;1045;g40507d236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46" name="Google Shape;1046;g40507d2367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9" name="Shape 1049"/>
        <p:cNvGrpSpPr/>
        <p:nvPr/>
      </p:nvGrpSpPr>
      <p:grpSpPr>
        <a:xfrm>
          <a:off x="0" y="0"/>
          <a:ext cx="0" cy="0"/>
          <a:chOff x="0" y="0"/>
          <a:chExt cx="0" cy="0"/>
        </a:xfrm>
      </p:grpSpPr>
      <p:sp>
        <p:nvSpPr>
          <p:cNvPr id="1050" name="Google Shape;1050;g40507d236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51" name="Google Shape;1051;g40507d2367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4" name="Shape 1054"/>
        <p:cNvGrpSpPr/>
        <p:nvPr/>
      </p:nvGrpSpPr>
      <p:grpSpPr>
        <a:xfrm>
          <a:off x="0" y="0"/>
          <a:ext cx="0" cy="0"/>
          <a:chOff x="0" y="0"/>
          <a:chExt cx="0" cy="0"/>
        </a:xfrm>
      </p:grpSpPr>
      <p:sp>
        <p:nvSpPr>
          <p:cNvPr id="1055" name="Google Shape;1055;g40507d2367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56" name="Google Shape;1056;g40507d2367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9" name="Shape 1059"/>
        <p:cNvGrpSpPr/>
        <p:nvPr/>
      </p:nvGrpSpPr>
      <p:grpSpPr>
        <a:xfrm>
          <a:off x="0" y="0"/>
          <a:ext cx="0" cy="0"/>
          <a:chOff x="0" y="0"/>
          <a:chExt cx="0" cy="0"/>
        </a:xfrm>
      </p:grpSpPr>
      <p:sp>
        <p:nvSpPr>
          <p:cNvPr id="1060" name="Google Shape;1060;g40507d236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61" name="Google Shape;1061;g40507d2367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4" name="Shape 1064"/>
        <p:cNvGrpSpPr/>
        <p:nvPr/>
      </p:nvGrpSpPr>
      <p:grpSpPr>
        <a:xfrm>
          <a:off x="0" y="0"/>
          <a:ext cx="0" cy="0"/>
          <a:chOff x="0" y="0"/>
          <a:chExt cx="0" cy="0"/>
        </a:xfrm>
      </p:grpSpPr>
      <p:sp>
        <p:nvSpPr>
          <p:cNvPr id="1065" name="Google Shape;1065;g40507d236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66" name="Google Shape;1066;g40507d2367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9" name="Shape 1069"/>
        <p:cNvGrpSpPr/>
        <p:nvPr/>
      </p:nvGrpSpPr>
      <p:grpSpPr>
        <a:xfrm>
          <a:off x="0" y="0"/>
          <a:ext cx="0" cy="0"/>
          <a:chOff x="0" y="0"/>
          <a:chExt cx="0" cy="0"/>
        </a:xfrm>
      </p:grpSpPr>
      <p:sp>
        <p:nvSpPr>
          <p:cNvPr id="1070" name="Google Shape;1070;g40507d2367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71" name="Google Shape;1071;g40507d2367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4" name="Shape 1074"/>
        <p:cNvGrpSpPr/>
        <p:nvPr/>
      </p:nvGrpSpPr>
      <p:grpSpPr>
        <a:xfrm>
          <a:off x="0" y="0"/>
          <a:ext cx="0" cy="0"/>
          <a:chOff x="0" y="0"/>
          <a:chExt cx="0" cy="0"/>
        </a:xfrm>
      </p:grpSpPr>
      <p:sp>
        <p:nvSpPr>
          <p:cNvPr id="1075" name="Google Shape;1075;g4031d1e18c_0_10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76" name="Google Shape;1076;g4031d1e18c_0_10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1" name="Shape 1081"/>
        <p:cNvGrpSpPr/>
        <p:nvPr/>
      </p:nvGrpSpPr>
      <p:grpSpPr>
        <a:xfrm>
          <a:off x="0" y="0"/>
          <a:ext cx="0" cy="0"/>
          <a:chOff x="0" y="0"/>
          <a:chExt cx="0" cy="0"/>
        </a:xfrm>
      </p:grpSpPr>
      <p:sp>
        <p:nvSpPr>
          <p:cNvPr id="1082" name="Google Shape;1082;g4031d1e18c_0_1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83" name="Google Shape;1083;g4031d1e18c_0_10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7" name="Shape 1087"/>
        <p:cNvGrpSpPr/>
        <p:nvPr/>
      </p:nvGrpSpPr>
      <p:grpSpPr>
        <a:xfrm>
          <a:off x="0" y="0"/>
          <a:ext cx="0" cy="0"/>
          <a:chOff x="0" y="0"/>
          <a:chExt cx="0" cy="0"/>
        </a:xfrm>
      </p:grpSpPr>
      <p:sp>
        <p:nvSpPr>
          <p:cNvPr id="1088" name="Google Shape;1088;g40507d2367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89" name="Google Shape;1089;g40507d2367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4" name="Shape 1094"/>
        <p:cNvGrpSpPr/>
        <p:nvPr/>
      </p:nvGrpSpPr>
      <p:grpSpPr>
        <a:xfrm>
          <a:off x="0" y="0"/>
          <a:ext cx="0" cy="0"/>
          <a:chOff x="0" y="0"/>
          <a:chExt cx="0" cy="0"/>
        </a:xfrm>
      </p:grpSpPr>
      <p:sp>
        <p:nvSpPr>
          <p:cNvPr id="1095" name="Google Shape;1095;g4031d1e18c_0_10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096" name="Google Shape;1096;g4031d1e18c_0_10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0" name="Shape 1100"/>
        <p:cNvGrpSpPr/>
        <p:nvPr/>
      </p:nvGrpSpPr>
      <p:grpSpPr>
        <a:xfrm>
          <a:off x="0" y="0"/>
          <a:ext cx="0" cy="0"/>
          <a:chOff x="0" y="0"/>
          <a:chExt cx="0" cy="0"/>
        </a:xfrm>
      </p:grpSpPr>
      <p:sp>
        <p:nvSpPr>
          <p:cNvPr id="1101" name="Google Shape;1101;g4031d1e18c_0_10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102" name="Google Shape;1102;g4031d1e18c_0_10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7" name="Shape 1107"/>
        <p:cNvGrpSpPr/>
        <p:nvPr/>
      </p:nvGrpSpPr>
      <p:grpSpPr>
        <a:xfrm>
          <a:off x="0" y="0"/>
          <a:ext cx="0" cy="0"/>
          <a:chOff x="0" y="0"/>
          <a:chExt cx="0" cy="0"/>
        </a:xfrm>
      </p:grpSpPr>
      <p:sp>
        <p:nvSpPr>
          <p:cNvPr id="1108" name="Google Shape;1108;g4031d1e18c_0_10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109" name="Google Shape;1109;g4031d1e18c_0_10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8" name="Shape 1118"/>
        <p:cNvGrpSpPr/>
        <p:nvPr/>
      </p:nvGrpSpPr>
      <p:grpSpPr>
        <a:xfrm>
          <a:off x="0" y="0"/>
          <a:ext cx="0" cy="0"/>
          <a:chOff x="0" y="0"/>
          <a:chExt cx="0" cy="0"/>
        </a:xfrm>
      </p:grpSpPr>
      <p:sp>
        <p:nvSpPr>
          <p:cNvPr id="1119" name="Google Shape;1119;g40507d236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120" name="Google Shape;1120;g40507d2367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4" name="Shape 1124"/>
        <p:cNvGrpSpPr/>
        <p:nvPr/>
      </p:nvGrpSpPr>
      <p:grpSpPr>
        <a:xfrm>
          <a:off x="0" y="0"/>
          <a:ext cx="0" cy="0"/>
          <a:chOff x="0" y="0"/>
          <a:chExt cx="0" cy="0"/>
        </a:xfrm>
      </p:grpSpPr>
      <p:sp>
        <p:nvSpPr>
          <p:cNvPr id="1125" name="Google Shape;1125;g4031d1e18c_0_1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126" name="Google Shape;1126;g4031d1e18c_0_11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2" name="Shape 1132"/>
        <p:cNvGrpSpPr/>
        <p:nvPr/>
      </p:nvGrpSpPr>
      <p:grpSpPr>
        <a:xfrm>
          <a:off x="0" y="0"/>
          <a:ext cx="0" cy="0"/>
          <a:chOff x="0" y="0"/>
          <a:chExt cx="0" cy="0"/>
        </a:xfrm>
      </p:grpSpPr>
      <p:sp>
        <p:nvSpPr>
          <p:cNvPr id="1133" name="Google Shape;1133;g40507d2367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134" name="Google Shape;1134;g40507d2367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8" name="Shape 1138"/>
        <p:cNvGrpSpPr/>
        <p:nvPr/>
      </p:nvGrpSpPr>
      <p:grpSpPr>
        <a:xfrm>
          <a:off x="0" y="0"/>
          <a:ext cx="0" cy="0"/>
          <a:chOff x="0" y="0"/>
          <a:chExt cx="0" cy="0"/>
        </a:xfrm>
      </p:grpSpPr>
      <p:sp>
        <p:nvSpPr>
          <p:cNvPr id="1139" name="Google Shape;1139;g4031d1e18c_0_1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140" name="Google Shape;1140;g4031d1e18c_0_1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5" name="Shape 1145"/>
        <p:cNvGrpSpPr/>
        <p:nvPr/>
      </p:nvGrpSpPr>
      <p:grpSpPr>
        <a:xfrm>
          <a:off x="0" y="0"/>
          <a:ext cx="0" cy="0"/>
          <a:chOff x="0" y="0"/>
          <a:chExt cx="0" cy="0"/>
        </a:xfrm>
      </p:grpSpPr>
      <p:sp>
        <p:nvSpPr>
          <p:cNvPr id="1146" name="Google Shape;1146;g40507d236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147" name="Google Shape;1147;g40507d2367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1597820"/>
            <a:ext cx="7772400" cy="11025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8" name="Google Shape;58;p14"/>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9" name="Google Shape;59;p14"/>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62" name="Shape 62"/>
        <p:cNvGrpSpPr/>
        <p:nvPr/>
      </p:nvGrpSpPr>
      <p:grpSpPr>
        <a:xfrm>
          <a:off x="0" y="0"/>
          <a:ext cx="0" cy="0"/>
          <a:chOff x="0" y="0"/>
          <a:chExt cx="0" cy="0"/>
        </a:xfrm>
      </p:grpSpPr>
      <p:sp>
        <p:nvSpPr>
          <p:cNvPr id="63" name="Google Shape;63;p15"/>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64" name="Google Shape;64;p15"/>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5" name="Google Shape;65;p15"/>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15"/>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Google Shape;67;p15"/>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68" name="Shape 68"/>
        <p:cNvGrpSpPr/>
        <p:nvPr/>
      </p:nvGrpSpPr>
      <p:grpSpPr>
        <a:xfrm>
          <a:off x="0" y="0"/>
          <a:ext cx="0" cy="0"/>
          <a:chOff x="0" y="0"/>
          <a:chExt cx="0" cy="0"/>
        </a:xfrm>
      </p:grpSpPr>
      <p:sp>
        <p:nvSpPr>
          <p:cNvPr id="69" name="Google Shape;69;p16"/>
          <p:cNvSpPr txBox="1"/>
          <p:nvPr>
            <p:ph type="title"/>
          </p:nvPr>
        </p:nvSpPr>
        <p:spPr>
          <a:xfrm>
            <a:off x="722313" y="3305176"/>
            <a:ext cx="7772400" cy="1021500"/>
          </a:xfrm>
          <a:prstGeom prst="rect">
            <a:avLst/>
          </a:prstGeom>
          <a:noFill/>
          <a:ln>
            <a:noFill/>
          </a:ln>
        </p:spPr>
        <p:txBody>
          <a:bodyPr anchorCtr="0" anchor="t" bIns="45700" lIns="91425" spcFirstLastPara="1" rIns="91425" wrap="square" tIns="45700"/>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0" name="Google Shape;70;p16"/>
          <p:cNvSpPr txBox="1"/>
          <p:nvPr>
            <p:ph idx="1" type="body"/>
          </p:nvPr>
        </p:nvSpPr>
        <p:spPr>
          <a:xfrm>
            <a:off x="722313" y="2180035"/>
            <a:ext cx="7772400" cy="1125000"/>
          </a:xfrm>
          <a:prstGeom prst="rect">
            <a:avLst/>
          </a:prstGeom>
          <a:noFill/>
          <a:ln>
            <a:noFill/>
          </a:ln>
        </p:spPr>
        <p:txBody>
          <a:bodyPr anchorCtr="0" anchor="b" bIns="45700" lIns="91425" spcFirstLastPara="1" rIns="91425" wrap="square" tIns="45700"/>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71" name="Google Shape;71;p16"/>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16"/>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3" name="Google Shape;73;p16"/>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74" name="Shape 74"/>
        <p:cNvGrpSpPr/>
        <p:nvPr/>
      </p:nvGrpSpPr>
      <p:grpSpPr>
        <a:xfrm>
          <a:off x="0" y="0"/>
          <a:ext cx="0" cy="0"/>
          <a:chOff x="0" y="0"/>
          <a:chExt cx="0" cy="0"/>
        </a:xfrm>
      </p:grpSpPr>
      <p:sp>
        <p:nvSpPr>
          <p:cNvPr id="75" name="Google Shape;75;p17"/>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6" name="Google Shape;76;p17"/>
          <p:cNvSpPr txBox="1"/>
          <p:nvPr>
            <p:ph idx="1" type="body"/>
          </p:nvPr>
        </p:nvSpPr>
        <p:spPr>
          <a:xfrm>
            <a:off x="457200" y="900114"/>
            <a:ext cx="4038600" cy="2545500"/>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17"/>
          <p:cNvSpPr txBox="1"/>
          <p:nvPr>
            <p:ph idx="2" type="body"/>
          </p:nvPr>
        </p:nvSpPr>
        <p:spPr>
          <a:xfrm>
            <a:off x="4648200" y="900114"/>
            <a:ext cx="4038600" cy="2545500"/>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 name="Google Shape;78;p17"/>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 name="Google Shape;79;p17"/>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0" name="Google Shape;80;p17"/>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81" name="Shape 81"/>
        <p:cNvGrpSpPr/>
        <p:nvPr/>
      </p:nvGrpSpPr>
      <p:grpSpPr>
        <a:xfrm>
          <a:off x="0" y="0"/>
          <a:ext cx="0" cy="0"/>
          <a:chOff x="0" y="0"/>
          <a:chExt cx="0" cy="0"/>
        </a:xfrm>
      </p:grpSpPr>
      <p:sp>
        <p:nvSpPr>
          <p:cNvPr id="82" name="Google Shape;82;p18"/>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3" name="Google Shape;83;p18"/>
          <p:cNvSpPr txBox="1"/>
          <p:nvPr>
            <p:ph idx="1" type="body"/>
          </p:nvPr>
        </p:nvSpPr>
        <p:spPr>
          <a:xfrm>
            <a:off x="457200" y="1151335"/>
            <a:ext cx="4040100" cy="479700"/>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84" name="Google Shape;84;p18"/>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85" name="Google Shape;85;p18"/>
          <p:cNvSpPr txBox="1"/>
          <p:nvPr>
            <p:ph idx="3" type="body"/>
          </p:nvPr>
        </p:nvSpPr>
        <p:spPr>
          <a:xfrm>
            <a:off x="4645028" y="1151335"/>
            <a:ext cx="4041900" cy="479700"/>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86" name="Google Shape;86;p18"/>
          <p:cNvSpPr txBox="1"/>
          <p:nvPr>
            <p:ph idx="4" type="body"/>
          </p:nvPr>
        </p:nvSpPr>
        <p:spPr>
          <a:xfrm>
            <a:off x="4645028" y="1631156"/>
            <a:ext cx="4041900" cy="2963400"/>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87" name="Google Shape;87;p18"/>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18"/>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18"/>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90" name="Shape 90"/>
        <p:cNvGrpSpPr/>
        <p:nvPr/>
      </p:nvGrpSpPr>
      <p:grpSpPr>
        <a:xfrm>
          <a:off x="0" y="0"/>
          <a:ext cx="0" cy="0"/>
          <a:chOff x="0" y="0"/>
          <a:chExt cx="0" cy="0"/>
        </a:xfrm>
      </p:grpSpPr>
      <p:sp>
        <p:nvSpPr>
          <p:cNvPr id="91" name="Google Shape;91;p19"/>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2" name="Google Shape;92;p19"/>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3" name="Google Shape;93;p19"/>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4" name="Google Shape;94;p19"/>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95" name="Shape 95"/>
        <p:cNvGrpSpPr/>
        <p:nvPr/>
      </p:nvGrpSpPr>
      <p:grpSpPr>
        <a:xfrm>
          <a:off x="0" y="0"/>
          <a:ext cx="0" cy="0"/>
          <a:chOff x="0" y="0"/>
          <a:chExt cx="0" cy="0"/>
        </a:xfrm>
      </p:grpSpPr>
      <p:sp>
        <p:nvSpPr>
          <p:cNvPr id="96" name="Google Shape;96;p20"/>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7" name="Google Shape;97;p20"/>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8" name="Google Shape;98;p20"/>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457203" y="204787"/>
            <a:ext cx="3008400" cy="87150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1" name="Google Shape;101;p21"/>
          <p:cNvSpPr txBox="1"/>
          <p:nvPr>
            <p:ph idx="1" type="body"/>
          </p:nvPr>
        </p:nvSpPr>
        <p:spPr>
          <a:xfrm>
            <a:off x="3575050" y="204789"/>
            <a:ext cx="5111700" cy="43899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2" name="Google Shape;102;p21"/>
          <p:cNvSpPr txBox="1"/>
          <p:nvPr>
            <p:ph idx="2" type="body"/>
          </p:nvPr>
        </p:nvSpPr>
        <p:spPr>
          <a:xfrm>
            <a:off x="457203" y="1076327"/>
            <a:ext cx="3008400" cy="3518400"/>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03" name="Google Shape;103;p21"/>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4" name="Google Shape;104;p21"/>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5" name="Google Shape;105;p21"/>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1792288" y="3600451"/>
            <a:ext cx="5486400" cy="42510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8" name="Google Shape;108;p22"/>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09" name="Google Shape;109;p22"/>
          <p:cNvSpPr txBox="1"/>
          <p:nvPr>
            <p:ph idx="1" type="body"/>
          </p:nvPr>
        </p:nvSpPr>
        <p:spPr>
          <a:xfrm>
            <a:off x="1792288" y="4025504"/>
            <a:ext cx="5486400" cy="603600"/>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10" name="Google Shape;110;p22"/>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1" name="Google Shape;111;p22"/>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2" name="Google Shape;112;p22"/>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5" name="Google Shape;115;p23"/>
          <p:cNvSpPr txBox="1"/>
          <p:nvPr>
            <p:ph idx="1" type="body"/>
          </p:nvPr>
        </p:nvSpPr>
        <p:spPr>
          <a:xfrm rot="5400000">
            <a:off x="2874750" y="-1217399"/>
            <a:ext cx="3394500" cy="8229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6" name="Google Shape;116;p23"/>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7" name="Google Shape;117;p23"/>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8" name="Google Shape;118;p23"/>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6012600" y="771582"/>
            <a:ext cx="3291000" cy="20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1" name="Google Shape;121;p24"/>
          <p:cNvSpPr txBox="1"/>
          <p:nvPr>
            <p:ph idx="1" type="body"/>
          </p:nvPr>
        </p:nvSpPr>
        <p:spPr>
          <a:xfrm rot="5400000">
            <a:off x="1821600" y="-1209618"/>
            <a:ext cx="3291000" cy="60198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2" name="Google Shape;122;p24"/>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Google Shape;123;p24"/>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4" name="Google Shape;124;p24"/>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2" name="Google Shape;52;p13"/>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4"/>
            <a:ext cx="2133600" cy="2739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6.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7.png"/><Relationship Id="rId7" Type="http://schemas.openxmlformats.org/officeDocument/2006/relationships/image" Target="../media/image11.jpg"/><Relationship Id="rId8"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9.jpg"/><Relationship Id="rId6"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9.jp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9.jp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9.jpg"/><Relationship Id="rId4" Type="http://schemas.openxmlformats.org/officeDocument/2006/relationships/image" Target="../media/image22.png"/><Relationship Id="rId5"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9.jp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9.jp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2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9.jp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9.jpg"/><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3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31.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2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30.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28.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4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0.xml"/><Relationship Id="rId3" Type="http://schemas.openxmlformats.org/officeDocument/2006/relationships/image" Target="../media/image9.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9.jpg"/><Relationship Id="rId4" Type="http://schemas.openxmlformats.org/officeDocument/2006/relationships/image" Target="../media/image36.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9.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9.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34.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3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34.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6.xml"/><Relationship Id="rId3" Type="http://schemas.openxmlformats.org/officeDocument/2006/relationships/image" Target="../media/image34.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1.xml"/><Relationship Id="rId3" Type="http://schemas.openxmlformats.org/officeDocument/2006/relationships/image" Target="../media/image38.jpg"/><Relationship Id="rId4" Type="http://schemas.openxmlformats.org/officeDocument/2006/relationships/image" Target="../media/image37.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2.xml"/><Relationship Id="rId3" Type="http://schemas.openxmlformats.org/officeDocument/2006/relationships/image" Target="../media/image33.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3.xml"/><Relationship Id="rId3" Type="http://schemas.openxmlformats.org/officeDocument/2006/relationships/image" Target="../media/image38.jpg"/><Relationship Id="rId4" Type="http://schemas.openxmlformats.org/officeDocument/2006/relationships/image" Target="../media/image37.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6.xml"/><Relationship Id="rId3" Type="http://schemas.openxmlformats.org/officeDocument/2006/relationships/image" Target="../media/image33.png"/><Relationship Id="rId4" Type="http://schemas.openxmlformats.org/officeDocument/2006/relationships/image" Target="../media/image39.jpg"/><Relationship Id="rId5" Type="http://schemas.openxmlformats.org/officeDocument/2006/relationships/image" Target="../media/image42.jp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8.xml"/><Relationship Id="rId3" Type="http://schemas.openxmlformats.org/officeDocument/2006/relationships/image" Target="../media/image33.png"/><Relationship Id="rId4" Type="http://schemas.openxmlformats.org/officeDocument/2006/relationships/image" Target="../media/image41.jp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0.xml"/><Relationship Id="rId3" Type="http://schemas.openxmlformats.org/officeDocument/2006/relationships/image" Target="../media/image33.png"/><Relationship Id="rId4" Type="http://schemas.openxmlformats.org/officeDocument/2006/relationships/image" Target="../media/image40.jp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1.xml"/><Relationship Id="rId3" Type="http://schemas.openxmlformats.org/officeDocument/2006/relationships/image" Target="../media/image38.jp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2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t/>
            </a:r>
            <a:endParaRPr/>
          </a:p>
        </p:txBody>
      </p:sp>
      <p:sp>
        <p:nvSpPr>
          <p:cNvPr id="130" name="Google Shape;130;p2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pic>
        <p:nvPicPr>
          <p:cNvPr id="131" name="Google Shape;131;p25"/>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4196325" y="445025"/>
            <a:ext cx="48318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
              <a:t>“My Weird Little Internet Business That’s Generated Over 100K and Allows me to BE MY OWN BOSS…”</a:t>
            </a:r>
            <a:endParaRPr b="1"/>
          </a:p>
        </p:txBody>
      </p:sp>
      <p:pic>
        <p:nvPicPr>
          <p:cNvPr id="137" name="Google Shape;137;p26"/>
          <p:cNvPicPr preferRelativeResize="0"/>
          <p:nvPr/>
        </p:nvPicPr>
        <p:blipFill>
          <a:blip r:embed="rId3">
            <a:alphaModFix/>
          </a:blip>
          <a:stretch>
            <a:fillRect/>
          </a:stretch>
        </p:blipFill>
        <p:spPr>
          <a:xfrm>
            <a:off x="332250" y="726525"/>
            <a:ext cx="3480426" cy="2610325"/>
          </a:xfrm>
          <a:prstGeom prst="rect">
            <a:avLst/>
          </a:prstGeom>
          <a:noFill/>
          <a:ln>
            <a:noFill/>
          </a:ln>
          <a:effectLst>
            <a:outerShdw blurRad="57150" rotWithShape="0" algn="bl" dir="3600000" dist="85725">
              <a:srgbClr val="000000">
                <a:alpha val="50000"/>
              </a:srgbClr>
            </a:outerShdw>
          </a:effectLst>
        </p:spPr>
      </p:pic>
      <p:sp>
        <p:nvSpPr>
          <p:cNvPr id="138" name="Google Shape;138;p26"/>
          <p:cNvSpPr txBox="1"/>
          <p:nvPr>
            <p:ph type="title"/>
          </p:nvPr>
        </p:nvSpPr>
        <p:spPr>
          <a:xfrm>
            <a:off x="4196325" y="2623650"/>
            <a:ext cx="46998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en">
                <a:solidFill>
                  <a:srgbClr val="FF0000"/>
                </a:solidFill>
              </a:rPr>
              <a:t>And How You Can ETHICALLY Steal the whole thing in about 10 Minutes!</a:t>
            </a:r>
            <a:endParaRPr b="1">
              <a:solidFill>
                <a:srgbClr val="FF0000"/>
              </a:solidFill>
            </a:endParaRPr>
          </a:p>
        </p:txBody>
      </p:sp>
      <p:pic>
        <p:nvPicPr>
          <p:cNvPr id="139" name="Google Shape;139;p26"/>
          <p:cNvPicPr preferRelativeResize="0"/>
          <p:nvPr/>
        </p:nvPicPr>
        <p:blipFill>
          <a:blip r:embed="rId4">
            <a:alphaModFix/>
          </a:blip>
          <a:stretch>
            <a:fillRect/>
          </a:stretch>
        </p:blipFill>
        <p:spPr>
          <a:xfrm>
            <a:off x="7797200" y="4355200"/>
            <a:ext cx="1230926" cy="6923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27"/>
          <p:cNvSpPr txBox="1"/>
          <p:nvPr>
            <p:ph type="title"/>
          </p:nvPr>
        </p:nvSpPr>
        <p:spPr>
          <a:xfrm>
            <a:off x="4312200" y="1212350"/>
            <a:ext cx="48318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en"/>
              <a:t>DON’T USE THESE POWERS FOR EVIL...</a:t>
            </a:r>
            <a:endParaRPr b="1"/>
          </a:p>
        </p:txBody>
      </p:sp>
      <p:pic>
        <p:nvPicPr>
          <p:cNvPr id="145" name="Google Shape;145;p27"/>
          <p:cNvPicPr preferRelativeResize="0"/>
          <p:nvPr/>
        </p:nvPicPr>
        <p:blipFill>
          <a:blip r:embed="rId3">
            <a:alphaModFix/>
          </a:blip>
          <a:stretch>
            <a:fillRect/>
          </a:stretch>
        </p:blipFill>
        <p:spPr>
          <a:xfrm>
            <a:off x="7797200" y="4355200"/>
            <a:ext cx="1230926" cy="692399"/>
          </a:xfrm>
          <a:prstGeom prst="rect">
            <a:avLst/>
          </a:prstGeom>
          <a:noFill/>
          <a:ln>
            <a:noFill/>
          </a:ln>
        </p:spPr>
      </p:pic>
      <p:pic>
        <p:nvPicPr>
          <p:cNvPr id="146" name="Google Shape;146;p27"/>
          <p:cNvPicPr preferRelativeResize="0"/>
          <p:nvPr/>
        </p:nvPicPr>
        <p:blipFill>
          <a:blip r:embed="rId4">
            <a:alphaModFix/>
          </a:blip>
          <a:stretch>
            <a:fillRect/>
          </a:stretch>
        </p:blipFill>
        <p:spPr>
          <a:xfrm>
            <a:off x="751875" y="509750"/>
            <a:ext cx="2701124" cy="3206976"/>
          </a:xfrm>
          <a:prstGeom prst="rect">
            <a:avLst/>
          </a:prstGeom>
          <a:noFill/>
          <a:ln>
            <a:noFill/>
          </a:ln>
          <a:effectLst>
            <a:outerShdw blurRad="57150" rotWithShape="0" algn="bl" dir="3600000" dist="85725">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lgn="ctr">
              <a:spcBef>
                <a:spcPts val="0"/>
              </a:spcBef>
              <a:spcAft>
                <a:spcPts val="0"/>
              </a:spcAft>
              <a:buNone/>
            </a:pPr>
            <a:r>
              <a:rPr b="1" lang="en"/>
              <a:t>EARNINGS DISCLAIMER...</a:t>
            </a:r>
            <a:endParaRPr b="1"/>
          </a:p>
        </p:txBody>
      </p:sp>
      <p:sp>
        <p:nvSpPr>
          <p:cNvPr id="152" name="Google Shape;152;p28"/>
          <p:cNvSpPr txBox="1"/>
          <p:nvPr>
            <p:ph idx="1" type="body"/>
          </p:nvPr>
        </p:nvSpPr>
        <p:spPr>
          <a:xfrm>
            <a:off x="311700" y="1152475"/>
            <a:ext cx="5958900" cy="341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1200"/>
              <a:t>For the love of all that is holy, just because I made a bunch of money, doesn’t mean (or IMPLY) that the same will happen to you or anybody else.</a:t>
            </a:r>
            <a:br>
              <a:rPr lang="en" sz="1200"/>
            </a:br>
            <a:br>
              <a:rPr lang="en" sz="1200"/>
            </a:br>
            <a:r>
              <a:rPr lang="en" sz="1200"/>
              <a:t>There is no product, seminar, webinar, guru, coaching program, magic potion, or anything else that will make you successful.</a:t>
            </a:r>
            <a:br>
              <a:rPr lang="en" sz="1200"/>
            </a:br>
            <a:br>
              <a:rPr lang="en" sz="1200"/>
            </a:br>
            <a:r>
              <a:rPr lang="en" sz="1200"/>
              <a:t>You have to work like a psychotic animal relentlessly reaching for your goals.</a:t>
            </a:r>
            <a:br>
              <a:rPr lang="en" sz="1200"/>
            </a:br>
            <a:br>
              <a:rPr lang="en" sz="1200"/>
            </a:br>
            <a:r>
              <a:rPr lang="en" sz="1200"/>
              <a:t>The only guarantee I have found you can count on is this:  You will experience hardship, you will experience failure, you will experience disappointment.</a:t>
            </a:r>
            <a:br>
              <a:rPr lang="en" sz="1200"/>
            </a:br>
            <a:br>
              <a:rPr lang="en" sz="1200"/>
            </a:br>
            <a:r>
              <a:rPr lang="en" sz="1200"/>
              <a:t>It is in the moments that you get up, brush yourself off, and climb back into the ring to continue fighting, that you will find success.</a:t>
            </a:r>
            <a:br>
              <a:rPr lang="en" sz="1200"/>
            </a:br>
            <a:br>
              <a:rPr lang="en" sz="1200"/>
            </a:br>
            <a:r>
              <a:rPr lang="en" sz="1200"/>
              <a:t>If this is too much for you, you should leave now, because this </a:t>
            </a:r>
            <a:br>
              <a:rPr lang="en" sz="1200"/>
            </a:br>
            <a:r>
              <a:rPr lang="en" sz="1200"/>
              <a:t>presentation is not for you. </a:t>
            </a:r>
            <a:br>
              <a:rPr lang="en" sz="1200"/>
            </a:br>
            <a:endParaRPr sz="1200"/>
          </a:p>
          <a:p>
            <a:pPr indent="0" lvl="0" marL="0">
              <a:spcBef>
                <a:spcPts val="1600"/>
              </a:spcBef>
              <a:spcAft>
                <a:spcPts val="1600"/>
              </a:spcAft>
              <a:buNone/>
            </a:pPr>
            <a:r>
              <a:t/>
            </a:r>
            <a:endParaRPr sz="1200"/>
          </a:p>
        </p:txBody>
      </p:sp>
      <p:pic>
        <p:nvPicPr>
          <p:cNvPr id="153" name="Google Shape;153;p28"/>
          <p:cNvPicPr preferRelativeResize="0"/>
          <p:nvPr/>
        </p:nvPicPr>
        <p:blipFill>
          <a:blip r:embed="rId3">
            <a:alphaModFix/>
          </a:blip>
          <a:stretch>
            <a:fillRect/>
          </a:stretch>
        </p:blipFill>
        <p:spPr>
          <a:xfrm>
            <a:off x="6466400" y="1170125"/>
            <a:ext cx="2525200" cy="2582600"/>
          </a:xfrm>
          <a:prstGeom prst="rect">
            <a:avLst/>
          </a:prstGeom>
          <a:noFill/>
          <a:ln>
            <a:noFill/>
          </a:ln>
        </p:spPr>
      </p:pic>
      <p:pic>
        <p:nvPicPr>
          <p:cNvPr id="154" name="Google Shape;154;p28"/>
          <p:cNvPicPr preferRelativeResize="0"/>
          <p:nvPr/>
        </p:nvPicPr>
        <p:blipFill>
          <a:blip r:embed="rId4">
            <a:alphaModFix/>
          </a:blip>
          <a:stretch>
            <a:fillRect/>
          </a:stretch>
        </p:blipFill>
        <p:spPr>
          <a:xfrm>
            <a:off x="7797200" y="4355200"/>
            <a:ext cx="1230926" cy="6923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When I first got started...</a:t>
            </a:r>
            <a:endParaRPr/>
          </a:p>
        </p:txBody>
      </p:sp>
      <p:sp>
        <p:nvSpPr>
          <p:cNvPr id="160" name="Google Shape;160;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spcBef>
                <a:spcPts val="0"/>
              </a:spcBef>
              <a:spcAft>
                <a:spcPts val="0"/>
              </a:spcAft>
              <a:buSzPts val="1800"/>
              <a:buChar char="●"/>
            </a:pPr>
            <a:r>
              <a:rPr lang="en"/>
              <a:t>I just wanted to make enough money to cover my rent and a few bills...</a:t>
            </a:r>
            <a:endParaRPr/>
          </a:p>
          <a:p>
            <a:pPr indent="-342900" lvl="0" marL="457200" rtl="0">
              <a:spcBef>
                <a:spcPts val="0"/>
              </a:spcBef>
              <a:spcAft>
                <a:spcPts val="0"/>
              </a:spcAft>
              <a:buSzPts val="1800"/>
              <a:buChar char="●"/>
            </a:pPr>
            <a:r>
              <a:rPr lang="en"/>
              <a:t>That was an extra $1,000 bucks a month for me to earn…</a:t>
            </a:r>
            <a:endParaRPr/>
          </a:p>
          <a:p>
            <a:pPr indent="-342900" lvl="0" marL="457200" rtl="0">
              <a:spcBef>
                <a:spcPts val="0"/>
              </a:spcBef>
              <a:spcAft>
                <a:spcPts val="0"/>
              </a:spcAft>
              <a:buSzPts val="1800"/>
              <a:buChar char="●"/>
            </a:pPr>
            <a:r>
              <a:rPr lang="en"/>
              <a:t>That’s </a:t>
            </a:r>
            <a:r>
              <a:rPr lang="en">
                <a:solidFill>
                  <a:srgbClr val="000000"/>
                </a:solidFill>
                <a:highlight>
                  <a:srgbClr val="00FF00"/>
                </a:highlight>
              </a:rPr>
              <a:t>33 bucks</a:t>
            </a:r>
            <a:r>
              <a:rPr lang="en"/>
              <a:t> a day I needed to figure out!</a:t>
            </a:r>
            <a:endParaRPr/>
          </a:p>
          <a:p>
            <a:pPr indent="-342900" lvl="0" marL="457200" rtl="0">
              <a:spcBef>
                <a:spcPts val="0"/>
              </a:spcBef>
              <a:spcAft>
                <a:spcPts val="0"/>
              </a:spcAft>
              <a:buSzPts val="1800"/>
              <a:buChar char="●"/>
            </a:pPr>
            <a:r>
              <a:rPr lang="en"/>
              <a:t>How many of you would like to earn an extra 1k or 2k a month?</a:t>
            </a:r>
            <a:endParaRPr/>
          </a:p>
          <a:p>
            <a:pPr indent="-342900" lvl="0" marL="457200">
              <a:spcBef>
                <a:spcPts val="0"/>
              </a:spcBef>
              <a:spcAft>
                <a:spcPts val="0"/>
              </a:spcAft>
              <a:buSzPts val="1800"/>
              <a:buChar char="●"/>
            </a:pPr>
            <a:r>
              <a:rPr lang="en"/>
              <a:t>Does 33 bucks or 66 bucks a day sound impossible? It’s not!</a:t>
            </a:r>
            <a:endParaRPr/>
          </a:p>
        </p:txBody>
      </p:sp>
      <p:pic>
        <p:nvPicPr>
          <p:cNvPr id="161" name="Google Shape;161;p29"/>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anim calcmode="lin" valueType="num">
                                      <p:cBhvr additive="base">
                                        <p:cTn dur="1000"/>
                                        <p:tgtEl>
                                          <p:spTgt spid="160">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anim calcmode="lin" valueType="num">
                                      <p:cBhvr additive="base">
                                        <p:cTn dur="1000"/>
                                        <p:tgtEl>
                                          <p:spTgt spid="160">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anim calcmode="lin" valueType="num">
                                      <p:cBhvr additive="base">
                                        <p:cTn dur="1000"/>
                                        <p:tgtEl>
                                          <p:spTgt spid="160">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0">
                                            <p:txEl>
                                              <p:pRg end="3" st="3"/>
                                            </p:txEl>
                                          </p:spTgt>
                                        </p:tgtEl>
                                        <p:attrNameLst>
                                          <p:attrName>style.visibility</p:attrName>
                                        </p:attrNameLst>
                                      </p:cBhvr>
                                      <p:to>
                                        <p:strVal val="visible"/>
                                      </p:to>
                                    </p:set>
                                    <p:anim calcmode="lin" valueType="num">
                                      <p:cBhvr additive="base">
                                        <p:cTn dur="1000"/>
                                        <p:tgtEl>
                                          <p:spTgt spid="160">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0">
                                            <p:txEl>
                                              <p:pRg end="4" st="4"/>
                                            </p:txEl>
                                          </p:spTgt>
                                        </p:tgtEl>
                                        <p:attrNameLst>
                                          <p:attrName>style.visibility</p:attrName>
                                        </p:attrNameLst>
                                      </p:cBhvr>
                                      <p:to>
                                        <p:strVal val="visible"/>
                                      </p:to>
                                    </p:set>
                                    <p:anim calcmode="lin" valueType="num">
                                      <p:cBhvr additive="base">
                                        <p:cTn dur="1000"/>
                                        <p:tgtEl>
                                          <p:spTgt spid="160">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30"/>
          <p:cNvSpPr txBox="1"/>
          <p:nvPr/>
        </p:nvSpPr>
        <p:spPr>
          <a:xfrm>
            <a:off x="440950" y="297475"/>
            <a:ext cx="8534400" cy="1752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600"/>
              <a:buFont typeface="Calibri"/>
              <a:buNone/>
            </a:pPr>
            <a:r>
              <a:rPr b="1" i="0" lang="en" sz="9600" u="none" cap="none" strike="noStrike">
                <a:solidFill>
                  <a:schemeClr val="dk1"/>
                </a:solidFill>
                <a:latin typeface="Calibri"/>
                <a:ea typeface="Calibri"/>
                <a:cs typeface="Calibri"/>
                <a:sym typeface="Calibri"/>
              </a:rPr>
              <a:t>My Goal…</a:t>
            </a:r>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
        <p:nvSpPr>
          <p:cNvPr id="167" name="Google Shape;167;p30"/>
          <p:cNvSpPr txBox="1"/>
          <p:nvPr/>
        </p:nvSpPr>
        <p:spPr>
          <a:xfrm>
            <a:off x="899200" y="1930150"/>
            <a:ext cx="6906000" cy="805800"/>
          </a:xfrm>
          <a:prstGeom prst="rect">
            <a:avLst/>
          </a:prstGeom>
          <a:noFill/>
          <a:ln>
            <a:noFill/>
          </a:ln>
        </p:spPr>
        <p:txBody>
          <a:bodyPr anchorCtr="0" anchor="t" bIns="91425" lIns="91425" spcFirstLastPara="1" rIns="91425" wrap="square" tIns="91425">
            <a:noAutofit/>
          </a:bodyPr>
          <a:lstStyle/>
          <a:p>
            <a:pPr indent="-381000" lvl="0" marL="457200" rtl="0">
              <a:spcBef>
                <a:spcPts val="0"/>
              </a:spcBef>
              <a:spcAft>
                <a:spcPts val="0"/>
              </a:spcAft>
              <a:buSzPts val="2400"/>
              <a:buFont typeface="Calibri"/>
              <a:buChar char="●"/>
            </a:pPr>
            <a:r>
              <a:rPr lang="en" sz="2400">
                <a:latin typeface="Calibri"/>
                <a:ea typeface="Calibri"/>
                <a:cs typeface="Calibri"/>
                <a:sym typeface="Calibri"/>
              </a:rPr>
              <a:t>If you already have an online business…</a:t>
            </a:r>
            <a:endParaRPr sz="2400">
              <a:latin typeface="Calibri"/>
              <a:ea typeface="Calibri"/>
              <a:cs typeface="Calibri"/>
              <a:sym typeface="Calibri"/>
            </a:endParaRPr>
          </a:p>
          <a:p>
            <a:pPr indent="-381000" lvl="0" marL="457200" rtl="0">
              <a:spcBef>
                <a:spcPts val="0"/>
              </a:spcBef>
              <a:spcAft>
                <a:spcPts val="0"/>
              </a:spcAft>
              <a:buSzPts val="2400"/>
              <a:buFont typeface="Calibri"/>
              <a:buChar char="●"/>
            </a:pPr>
            <a:r>
              <a:rPr lang="en" sz="2400">
                <a:latin typeface="Calibri"/>
                <a:ea typeface="Calibri"/>
                <a:cs typeface="Calibri"/>
                <a:sym typeface="Calibri"/>
              </a:rPr>
              <a:t>If you don’t have an online business yet…</a:t>
            </a:r>
            <a:endParaRPr sz="2400">
              <a:latin typeface="Calibri"/>
              <a:ea typeface="Calibri"/>
              <a:cs typeface="Calibri"/>
              <a:sym typeface="Calibri"/>
            </a:endParaRPr>
          </a:p>
          <a:p>
            <a:pPr indent="-381000" lvl="0" marL="457200" rtl="0">
              <a:spcBef>
                <a:spcPts val="0"/>
              </a:spcBef>
              <a:spcAft>
                <a:spcPts val="0"/>
              </a:spcAft>
              <a:buSzPts val="2400"/>
              <a:buFont typeface="Calibri"/>
              <a:buChar char="●"/>
            </a:pPr>
            <a:r>
              <a:rPr lang="en" sz="2400">
                <a:latin typeface="Calibri"/>
                <a:ea typeface="Calibri"/>
                <a:cs typeface="Calibri"/>
                <a:sym typeface="Calibri"/>
              </a:rPr>
              <a:t>If you stay until the end...</a:t>
            </a:r>
            <a:endParaRPr sz="2400">
              <a:latin typeface="Calibri"/>
              <a:ea typeface="Calibri"/>
              <a:cs typeface="Calibri"/>
              <a:sym typeface="Calibri"/>
            </a:endParaRPr>
          </a:p>
        </p:txBody>
      </p:sp>
      <p:pic>
        <p:nvPicPr>
          <p:cNvPr id="168" name="Google Shape;168;p30"/>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anim calcmode="lin" valueType="num">
                                      <p:cBhvr additive="base">
                                        <p:cTn dur="1000"/>
                                        <p:tgtEl>
                                          <p:spTgt spid="167">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7">
                                            <p:txEl>
                                              <p:pRg end="1" st="1"/>
                                            </p:txEl>
                                          </p:spTgt>
                                        </p:tgtEl>
                                        <p:attrNameLst>
                                          <p:attrName>style.visibility</p:attrName>
                                        </p:attrNameLst>
                                      </p:cBhvr>
                                      <p:to>
                                        <p:strVal val="visible"/>
                                      </p:to>
                                    </p:set>
                                    <p:anim calcmode="lin" valueType="num">
                                      <p:cBhvr additive="base">
                                        <p:cTn dur="1000"/>
                                        <p:tgtEl>
                                          <p:spTgt spid="167">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7">
                                            <p:txEl>
                                              <p:pRg end="2" st="2"/>
                                            </p:txEl>
                                          </p:spTgt>
                                        </p:tgtEl>
                                        <p:attrNameLst>
                                          <p:attrName>style.visibility</p:attrName>
                                        </p:attrNameLst>
                                      </p:cBhvr>
                                      <p:to>
                                        <p:strVal val="visible"/>
                                      </p:to>
                                    </p:set>
                                    <p:anim calcmode="lin" valueType="num">
                                      <p:cBhvr additive="base">
                                        <p:cTn dur="1000"/>
                                        <p:tgtEl>
                                          <p:spTgt spid="167">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31"/>
          <p:cNvSpPr txBox="1"/>
          <p:nvPr/>
        </p:nvSpPr>
        <p:spPr>
          <a:xfrm>
            <a:off x="153200" y="-134125"/>
            <a:ext cx="9144000" cy="239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000"/>
              <a:buFont typeface="Calibri"/>
              <a:buNone/>
            </a:pPr>
            <a:r>
              <a:rPr b="1" i="0" lang="en" sz="6000" u="none" cap="none" strike="noStrike">
                <a:solidFill>
                  <a:schemeClr val="dk1"/>
                </a:solidFill>
                <a:latin typeface="Calibri"/>
                <a:ea typeface="Calibri"/>
                <a:cs typeface="Calibri"/>
                <a:sym typeface="Calibri"/>
              </a:rPr>
              <a:t>If You Stay Until The End…</a:t>
            </a:r>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174" name="Google Shape;174;p31"/>
          <p:cNvPicPr preferRelativeResize="0"/>
          <p:nvPr/>
        </p:nvPicPr>
        <p:blipFill>
          <a:blip r:embed="rId3">
            <a:alphaModFix/>
          </a:blip>
          <a:stretch>
            <a:fillRect/>
          </a:stretch>
        </p:blipFill>
        <p:spPr>
          <a:xfrm>
            <a:off x="1707965" y="2571750"/>
            <a:ext cx="2020786" cy="1983974"/>
          </a:xfrm>
          <a:prstGeom prst="rect">
            <a:avLst/>
          </a:prstGeom>
          <a:noFill/>
          <a:ln>
            <a:noFill/>
          </a:ln>
        </p:spPr>
      </p:pic>
      <p:sp>
        <p:nvSpPr>
          <p:cNvPr id="175" name="Google Shape;175;p31"/>
          <p:cNvSpPr txBox="1"/>
          <p:nvPr/>
        </p:nvSpPr>
        <p:spPr>
          <a:xfrm>
            <a:off x="1067075" y="1765950"/>
            <a:ext cx="3201300" cy="80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MY HIGHEST CONVERTING VSL TEMPLATE (38%)</a:t>
            </a:r>
            <a:endParaRPr/>
          </a:p>
        </p:txBody>
      </p:sp>
      <p:pic>
        <p:nvPicPr>
          <p:cNvPr id="176" name="Google Shape;176;p31"/>
          <p:cNvPicPr preferRelativeResize="0"/>
          <p:nvPr/>
        </p:nvPicPr>
        <p:blipFill>
          <a:blip r:embed="rId3">
            <a:alphaModFix/>
          </a:blip>
          <a:stretch>
            <a:fillRect/>
          </a:stretch>
        </p:blipFill>
        <p:spPr>
          <a:xfrm>
            <a:off x="5657277" y="2571750"/>
            <a:ext cx="2020786" cy="1983974"/>
          </a:xfrm>
          <a:prstGeom prst="rect">
            <a:avLst/>
          </a:prstGeom>
          <a:noFill/>
          <a:ln>
            <a:noFill/>
          </a:ln>
        </p:spPr>
      </p:pic>
      <p:sp>
        <p:nvSpPr>
          <p:cNvPr id="177" name="Google Shape;177;p31"/>
          <p:cNvSpPr txBox="1"/>
          <p:nvPr/>
        </p:nvSpPr>
        <p:spPr>
          <a:xfrm>
            <a:off x="5126000" y="1694025"/>
            <a:ext cx="3347100" cy="8058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a:t>ALL NOTES FOR IM JUMPSTART WEBINAR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32"/>
          <p:cNvSpPr txBox="1"/>
          <p:nvPr/>
        </p:nvSpPr>
        <p:spPr>
          <a:xfrm>
            <a:off x="304800" y="209824"/>
            <a:ext cx="8534400" cy="1288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000"/>
              <a:buFont typeface="Calibri"/>
              <a:buNone/>
            </a:pPr>
            <a:r>
              <a:rPr b="1" lang="en" sz="6000">
                <a:solidFill>
                  <a:schemeClr val="dk1"/>
                </a:solidFill>
                <a:latin typeface="Calibri"/>
                <a:ea typeface="Calibri"/>
                <a:cs typeface="Calibri"/>
                <a:sym typeface="Calibri"/>
              </a:rPr>
              <a:t>Kam Jennings</a:t>
            </a:r>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183" name="Google Shape;183;p32"/>
          <p:cNvPicPr preferRelativeResize="0"/>
          <p:nvPr/>
        </p:nvPicPr>
        <p:blipFill>
          <a:blip r:embed="rId3">
            <a:alphaModFix/>
          </a:blip>
          <a:stretch>
            <a:fillRect/>
          </a:stretch>
        </p:blipFill>
        <p:spPr>
          <a:xfrm>
            <a:off x="23800" y="1685913"/>
            <a:ext cx="9096375" cy="3457575"/>
          </a:xfrm>
          <a:prstGeom prst="rect">
            <a:avLst/>
          </a:prstGeom>
          <a:noFill/>
          <a:ln>
            <a:noFill/>
          </a:ln>
        </p:spPr>
      </p:pic>
      <p:pic>
        <p:nvPicPr>
          <p:cNvPr id="184" name="Google Shape;184;p32"/>
          <p:cNvPicPr preferRelativeResize="0"/>
          <p:nvPr/>
        </p:nvPicPr>
        <p:blipFill>
          <a:blip r:embed="rId4">
            <a:alphaModFix/>
          </a:blip>
          <a:stretch>
            <a:fillRect/>
          </a:stretch>
        </p:blipFill>
        <p:spPr>
          <a:xfrm rot="-387591">
            <a:off x="23800" y="3383312"/>
            <a:ext cx="9096375" cy="1400175"/>
          </a:xfrm>
          <a:prstGeom prst="rect">
            <a:avLst/>
          </a:prstGeom>
          <a:noFill/>
          <a:ln>
            <a:noFill/>
          </a:ln>
        </p:spPr>
      </p:pic>
      <p:pic>
        <p:nvPicPr>
          <p:cNvPr id="185" name="Google Shape;185;p32"/>
          <p:cNvPicPr preferRelativeResize="0"/>
          <p:nvPr/>
        </p:nvPicPr>
        <p:blipFill>
          <a:blip r:embed="rId5">
            <a:alphaModFix/>
          </a:blip>
          <a:stretch>
            <a:fillRect/>
          </a:stretch>
        </p:blipFill>
        <p:spPr>
          <a:xfrm>
            <a:off x="0" y="-11"/>
            <a:ext cx="9143999" cy="1596421"/>
          </a:xfrm>
          <a:prstGeom prst="rect">
            <a:avLst/>
          </a:prstGeom>
          <a:noFill/>
          <a:ln>
            <a:noFill/>
          </a:ln>
        </p:spPr>
      </p:pic>
      <p:pic>
        <p:nvPicPr>
          <p:cNvPr id="186" name="Google Shape;186;p32"/>
          <p:cNvPicPr preferRelativeResize="0"/>
          <p:nvPr/>
        </p:nvPicPr>
        <p:blipFill>
          <a:blip r:embed="rId6">
            <a:alphaModFix/>
          </a:blip>
          <a:stretch>
            <a:fillRect/>
          </a:stretch>
        </p:blipFill>
        <p:spPr>
          <a:xfrm>
            <a:off x="47613" y="121925"/>
            <a:ext cx="9048750" cy="1352550"/>
          </a:xfrm>
          <a:prstGeom prst="rect">
            <a:avLst/>
          </a:prstGeom>
          <a:noFill/>
          <a:ln>
            <a:noFill/>
          </a:ln>
        </p:spPr>
      </p:pic>
      <p:pic>
        <p:nvPicPr>
          <p:cNvPr id="187" name="Google Shape;187;p32"/>
          <p:cNvPicPr preferRelativeResize="0"/>
          <p:nvPr/>
        </p:nvPicPr>
        <p:blipFill>
          <a:blip r:embed="rId7">
            <a:alphaModFix/>
          </a:blip>
          <a:stretch>
            <a:fillRect/>
          </a:stretch>
        </p:blipFill>
        <p:spPr>
          <a:xfrm>
            <a:off x="2998510" y="1099475"/>
            <a:ext cx="3314824" cy="2209874"/>
          </a:xfrm>
          <a:prstGeom prst="rect">
            <a:avLst/>
          </a:prstGeom>
          <a:noFill/>
          <a:ln>
            <a:noFill/>
          </a:ln>
        </p:spPr>
      </p:pic>
      <p:pic>
        <p:nvPicPr>
          <p:cNvPr id="188" name="Google Shape;188;p32"/>
          <p:cNvPicPr preferRelativeResize="0"/>
          <p:nvPr/>
        </p:nvPicPr>
        <p:blipFill>
          <a:blip r:embed="rId8">
            <a:alphaModFix/>
          </a:blip>
          <a:stretch>
            <a:fillRect/>
          </a:stretch>
        </p:blipFill>
        <p:spPr>
          <a:xfrm rot="-475125">
            <a:off x="52375" y="3416650"/>
            <a:ext cx="9039224" cy="133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33"/>
          <p:cNvSpPr txBox="1"/>
          <p:nvPr>
            <p:ph type="title"/>
          </p:nvPr>
        </p:nvSpPr>
        <p:spPr>
          <a:xfrm>
            <a:off x="4267200" y="205979"/>
            <a:ext cx="441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lang="en"/>
              <a:t>Kam Jennings</a:t>
            </a:r>
            <a:endParaRPr b="1" i="0" sz="4400" u="none" cap="none" strike="noStrike">
              <a:solidFill>
                <a:schemeClr val="dk1"/>
              </a:solidFill>
              <a:latin typeface="Calibri"/>
              <a:ea typeface="Calibri"/>
              <a:cs typeface="Calibri"/>
              <a:sym typeface="Calibri"/>
            </a:endParaRPr>
          </a:p>
        </p:txBody>
      </p:sp>
      <p:sp>
        <p:nvSpPr>
          <p:cNvPr id="194" name="Google Shape;194;p33"/>
          <p:cNvSpPr txBox="1"/>
          <p:nvPr/>
        </p:nvSpPr>
        <p:spPr>
          <a:xfrm>
            <a:off x="4191000" y="1200151"/>
            <a:ext cx="4648200" cy="25908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400"/>
              </a:spcBef>
              <a:spcAft>
                <a:spcPts val="0"/>
              </a:spcAft>
              <a:buClr>
                <a:schemeClr val="dk1"/>
              </a:buClr>
              <a:buSzPts val="2000"/>
              <a:buFont typeface="Arial"/>
              <a:buChar char="•"/>
            </a:pPr>
            <a:r>
              <a:rPr b="1" lang="en" sz="2000">
                <a:solidFill>
                  <a:schemeClr val="dk1"/>
                </a:solidFill>
                <a:latin typeface="Calibri"/>
                <a:ea typeface="Calibri"/>
                <a:cs typeface="Calibri"/>
                <a:sym typeface="Calibri"/>
              </a:rPr>
              <a:t>My First Product “Launch”</a:t>
            </a:r>
            <a:endParaRPr b="1" i="0" sz="2000" u="none" cap="none" strike="noStrike">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b="1" i="0" sz="2000" u="none" cap="none" strike="noStrike">
              <a:solidFill>
                <a:schemeClr val="dk1"/>
              </a:solidFill>
              <a:latin typeface="Calibri"/>
              <a:ea typeface="Calibri"/>
              <a:cs typeface="Calibri"/>
              <a:sym typeface="Calibri"/>
            </a:endParaRPr>
          </a:p>
          <a:p>
            <a:pPr indent="-215900" lvl="0" marL="342900" marR="0" rtl="0" algn="l">
              <a:lnSpc>
                <a:spcPct val="100000"/>
              </a:lnSpc>
              <a:spcBef>
                <a:spcPts val="400"/>
              </a:spcBef>
              <a:spcAft>
                <a:spcPts val="0"/>
              </a:spcAft>
              <a:buClr>
                <a:schemeClr val="dk1"/>
              </a:buClr>
              <a:buSzPts val="2000"/>
              <a:buFont typeface="Arial"/>
              <a:buNone/>
            </a:pPr>
            <a:r>
              <a:t/>
            </a:r>
            <a:endParaRPr b="1" i="0" sz="2000" u="none" cap="none" strike="noStrike">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b="1" i="0" sz="2000" u="none" cap="none" strike="noStrike">
              <a:solidFill>
                <a:schemeClr val="dk1"/>
              </a:solidFill>
              <a:latin typeface="Calibri"/>
              <a:ea typeface="Calibri"/>
              <a:cs typeface="Calibri"/>
              <a:sym typeface="Calibri"/>
            </a:endParaRPr>
          </a:p>
        </p:txBody>
      </p:sp>
      <p:pic>
        <p:nvPicPr>
          <p:cNvPr id="195" name="Google Shape;195;p33"/>
          <p:cNvPicPr preferRelativeResize="0"/>
          <p:nvPr/>
        </p:nvPicPr>
        <p:blipFill>
          <a:blip r:embed="rId3">
            <a:alphaModFix/>
          </a:blip>
          <a:stretch>
            <a:fillRect/>
          </a:stretch>
        </p:blipFill>
        <p:spPr>
          <a:xfrm>
            <a:off x="633473" y="740973"/>
            <a:ext cx="2434575" cy="2424275"/>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2750"/>
              </a:srgbClr>
            </a:outerShdw>
          </a:effectLst>
        </p:spPr>
      </p:pic>
      <p:pic>
        <p:nvPicPr>
          <p:cNvPr id="196" name="Google Shape;196;p33"/>
          <p:cNvPicPr preferRelativeResize="0"/>
          <p:nvPr/>
        </p:nvPicPr>
        <p:blipFill>
          <a:blip r:embed="rId4">
            <a:alphaModFix/>
          </a:blip>
          <a:stretch>
            <a:fillRect/>
          </a:stretch>
        </p:blipFill>
        <p:spPr>
          <a:xfrm>
            <a:off x="5363175" y="1731474"/>
            <a:ext cx="1651225" cy="2165125"/>
          </a:xfrm>
          <a:prstGeom prst="rect">
            <a:avLst/>
          </a:prstGeom>
          <a:noFill/>
          <a:ln>
            <a:noFill/>
          </a:ln>
        </p:spPr>
      </p:pic>
      <p:pic>
        <p:nvPicPr>
          <p:cNvPr id="197" name="Google Shape;197;p33"/>
          <p:cNvPicPr preferRelativeResize="0"/>
          <p:nvPr/>
        </p:nvPicPr>
        <p:blipFill>
          <a:blip r:embed="rId5">
            <a:alphaModFix/>
          </a:blip>
          <a:stretch>
            <a:fillRect/>
          </a:stretch>
        </p:blipFill>
        <p:spPr>
          <a:xfrm>
            <a:off x="7797200" y="4355200"/>
            <a:ext cx="1230926" cy="692399"/>
          </a:xfrm>
          <a:prstGeom prst="rect">
            <a:avLst/>
          </a:prstGeom>
          <a:noFill/>
          <a:ln>
            <a:noFill/>
          </a:ln>
        </p:spPr>
      </p:pic>
      <p:pic>
        <p:nvPicPr>
          <p:cNvPr id="198" name="Google Shape;198;p33"/>
          <p:cNvPicPr preferRelativeResize="0"/>
          <p:nvPr/>
        </p:nvPicPr>
        <p:blipFill>
          <a:blip r:embed="rId6">
            <a:alphaModFix/>
          </a:blip>
          <a:stretch>
            <a:fillRect/>
          </a:stretch>
        </p:blipFill>
        <p:spPr>
          <a:xfrm>
            <a:off x="65000" y="3927725"/>
            <a:ext cx="9144000" cy="1217951"/>
          </a:xfrm>
          <a:prstGeom prst="rect">
            <a:avLst/>
          </a:prstGeom>
          <a:noFill/>
          <a:ln>
            <a:noFill/>
          </a:ln>
        </p:spPr>
      </p:pic>
      <p:sp>
        <p:nvSpPr>
          <p:cNvPr id="199" name="Google Shape;199;p33"/>
          <p:cNvSpPr/>
          <p:nvPr/>
        </p:nvSpPr>
        <p:spPr>
          <a:xfrm>
            <a:off x="71925" y="4268275"/>
            <a:ext cx="827400" cy="21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34"/>
          <p:cNvSpPr txBox="1"/>
          <p:nvPr>
            <p:ph type="title"/>
          </p:nvPr>
        </p:nvSpPr>
        <p:spPr>
          <a:xfrm>
            <a:off x="2362200" y="170029"/>
            <a:ext cx="441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lang="en"/>
              <a:t>4 Years Later...</a:t>
            </a:r>
            <a:endParaRPr b="1" i="0" sz="4400" u="none" cap="none" strike="noStrike">
              <a:solidFill>
                <a:schemeClr val="dk1"/>
              </a:solidFill>
              <a:latin typeface="Calibri"/>
              <a:ea typeface="Calibri"/>
              <a:cs typeface="Calibri"/>
              <a:sym typeface="Calibri"/>
            </a:endParaRPr>
          </a:p>
        </p:txBody>
      </p:sp>
      <p:pic>
        <p:nvPicPr>
          <p:cNvPr id="205" name="Google Shape;205;p34"/>
          <p:cNvPicPr preferRelativeResize="0"/>
          <p:nvPr/>
        </p:nvPicPr>
        <p:blipFill>
          <a:blip r:embed="rId3">
            <a:alphaModFix/>
          </a:blip>
          <a:stretch>
            <a:fillRect/>
          </a:stretch>
        </p:blipFill>
        <p:spPr>
          <a:xfrm>
            <a:off x="957211" y="955476"/>
            <a:ext cx="6976043" cy="1041049"/>
          </a:xfrm>
          <a:prstGeom prst="rect">
            <a:avLst/>
          </a:prstGeom>
          <a:noFill/>
          <a:ln>
            <a:noFill/>
          </a:ln>
        </p:spPr>
      </p:pic>
      <p:pic>
        <p:nvPicPr>
          <p:cNvPr id="206" name="Google Shape;206;p34"/>
          <p:cNvPicPr preferRelativeResize="0"/>
          <p:nvPr/>
        </p:nvPicPr>
        <p:blipFill>
          <a:blip r:embed="rId3">
            <a:alphaModFix/>
          </a:blip>
          <a:stretch>
            <a:fillRect/>
          </a:stretch>
        </p:blipFill>
        <p:spPr>
          <a:xfrm>
            <a:off x="957199" y="1996525"/>
            <a:ext cx="6976043" cy="1041049"/>
          </a:xfrm>
          <a:prstGeom prst="rect">
            <a:avLst/>
          </a:prstGeom>
          <a:noFill/>
          <a:ln>
            <a:noFill/>
          </a:ln>
        </p:spPr>
      </p:pic>
      <p:pic>
        <p:nvPicPr>
          <p:cNvPr id="207" name="Google Shape;207;p34"/>
          <p:cNvPicPr preferRelativeResize="0"/>
          <p:nvPr/>
        </p:nvPicPr>
        <p:blipFill>
          <a:blip r:embed="rId3">
            <a:alphaModFix/>
          </a:blip>
          <a:stretch>
            <a:fillRect/>
          </a:stretch>
        </p:blipFill>
        <p:spPr>
          <a:xfrm>
            <a:off x="957222" y="2900954"/>
            <a:ext cx="6976043" cy="1041049"/>
          </a:xfrm>
          <a:prstGeom prst="rect">
            <a:avLst/>
          </a:prstGeom>
          <a:noFill/>
          <a:ln>
            <a:noFill/>
          </a:ln>
        </p:spPr>
      </p:pic>
      <p:pic>
        <p:nvPicPr>
          <p:cNvPr id="208" name="Google Shape;208;p34"/>
          <p:cNvPicPr preferRelativeResize="0"/>
          <p:nvPr/>
        </p:nvPicPr>
        <p:blipFill>
          <a:blip r:embed="rId4">
            <a:alphaModFix/>
          </a:blip>
          <a:stretch>
            <a:fillRect/>
          </a:stretch>
        </p:blipFill>
        <p:spPr>
          <a:xfrm>
            <a:off x="935174" y="2405213"/>
            <a:ext cx="7020139" cy="495738"/>
          </a:xfrm>
          <a:prstGeom prst="rect">
            <a:avLst/>
          </a:prstGeom>
          <a:noFill/>
          <a:ln>
            <a:noFill/>
          </a:ln>
        </p:spPr>
      </p:pic>
      <p:pic>
        <p:nvPicPr>
          <p:cNvPr id="209" name="Google Shape;209;p34"/>
          <p:cNvPicPr preferRelativeResize="0"/>
          <p:nvPr/>
        </p:nvPicPr>
        <p:blipFill>
          <a:blip r:embed="rId5">
            <a:alphaModFix/>
          </a:blip>
          <a:stretch>
            <a:fillRect/>
          </a:stretch>
        </p:blipFill>
        <p:spPr>
          <a:xfrm>
            <a:off x="935186" y="3309642"/>
            <a:ext cx="7020139" cy="660984"/>
          </a:xfrm>
          <a:prstGeom prst="rect">
            <a:avLst/>
          </a:prstGeom>
          <a:noFill/>
          <a:ln>
            <a:noFill/>
          </a:ln>
        </p:spPr>
      </p:pic>
      <p:pic>
        <p:nvPicPr>
          <p:cNvPr id="210" name="Google Shape;210;p34"/>
          <p:cNvPicPr preferRelativeResize="0"/>
          <p:nvPr/>
        </p:nvPicPr>
        <p:blipFill>
          <a:blip r:embed="rId3">
            <a:alphaModFix/>
          </a:blip>
          <a:stretch>
            <a:fillRect/>
          </a:stretch>
        </p:blipFill>
        <p:spPr>
          <a:xfrm>
            <a:off x="935186" y="3942001"/>
            <a:ext cx="6976043" cy="1041049"/>
          </a:xfrm>
          <a:prstGeom prst="rect">
            <a:avLst/>
          </a:prstGeom>
          <a:noFill/>
          <a:ln>
            <a:noFill/>
          </a:ln>
        </p:spPr>
      </p:pic>
      <p:pic>
        <p:nvPicPr>
          <p:cNvPr id="211" name="Google Shape;211;p34"/>
          <p:cNvPicPr preferRelativeResize="0"/>
          <p:nvPr/>
        </p:nvPicPr>
        <p:blipFill>
          <a:blip r:embed="rId6">
            <a:alphaModFix/>
          </a:blip>
          <a:stretch>
            <a:fillRect/>
          </a:stretch>
        </p:blipFill>
        <p:spPr>
          <a:xfrm>
            <a:off x="875225" y="4379325"/>
            <a:ext cx="6976050" cy="606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35"/>
          <p:cNvSpPr txBox="1"/>
          <p:nvPr>
            <p:ph type="title"/>
          </p:nvPr>
        </p:nvSpPr>
        <p:spPr>
          <a:xfrm>
            <a:off x="2170100" y="69450"/>
            <a:ext cx="50595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lang="en"/>
              <a:t>4 Years is too long...</a:t>
            </a:r>
            <a:endParaRPr b="1" i="0" sz="4400" u="none" cap="none" strike="noStrike">
              <a:solidFill>
                <a:schemeClr val="dk1"/>
              </a:solidFill>
              <a:latin typeface="Calibri"/>
              <a:ea typeface="Calibri"/>
              <a:cs typeface="Calibri"/>
              <a:sym typeface="Calibri"/>
            </a:endParaRPr>
          </a:p>
        </p:txBody>
      </p:sp>
      <p:pic>
        <p:nvPicPr>
          <p:cNvPr id="217" name="Google Shape;217;p35"/>
          <p:cNvPicPr preferRelativeResize="0"/>
          <p:nvPr/>
        </p:nvPicPr>
        <p:blipFill>
          <a:blip r:embed="rId3">
            <a:alphaModFix/>
          </a:blip>
          <a:stretch>
            <a:fillRect/>
          </a:stretch>
        </p:blipFill>
        <p:spPr>
          <a:xfrm>
            <a:off x="957211" y="955476"/>
            <a:ext cx="6976043" cy="1041049"/>
          </a:xfrm>
          <a:prstGeom prst="rect">
            <a:avLst/>
          </a:prstGeom>
          <a:noFill/>
          <a:ln>
            <a:noFill/>
          </a:ln>
        </p:spPr>
      </p:pic>
      <p:pic>
        <p:nvPicPr>
          <p:cNvPr id="218" name="Google Shape;218;p35"/>
          <p:cNvPicPr preferRelativeResize="0"/>
          <p:nvPr/>
        </p:nvPicPr>
        <p:blipFill>
          <a:blip r:embed="rId3">
            <a:alphaModFix/>
          </a:blip>
          <a:stretch>
            <a:fillRect/>
          </a:stretch>
        </p:blipFill>
        <p:spPr>
          <a:xfrm>
            <a:off x="957199" y="1996525"/>
            <a:ext cx="6976043" cy="1041049"/>
          </a:xfrm>
          <a:prstGeom prst="rect">
            <a:avLst/>
          </a:prstGeom>
          <a:noFill/>
          <a:ln>
            <a:noFill/>
          </a:ln>
        </p:spPr>
      </p:pic>
      <p:pic>
        <p:nvPicPr>
          <p:cNvPr id="219" name="Google Shape;219;p35"/>
          <p:cNvPicPr preferRelativeResize="0"/>
          <p:nvPr/>
        </p:nvPicPr>
        <p:blipFill>
          <a:blip r:embed="rId3">
            <a:alphaModFix/>
          </a:blip>
          <a:stretch>
            <a:fillRect/>
          </a:stretch>
        </p:blipFill>
        <p:spPr>
          <a:xfrm>
            <a:off x="957222" y="2900954"/>
            <a:ext cx="6976043" cy="1041049"/>
          </a:xfrm>
          <a:prstGeom prst="rect">
            <a:avLst/>
          </a:prstGeom>
          <a:noFill/>
          <a:ln>
            <a:noFill/>
          </a:ln>
        </p:spPr>
      </p:pic>
      <p:pic>
        <p:nvPicPr>
          <p:cNvPr id="220" name="Google Shape;220;p35"/>
          <p:cNvPicPr preferRelativeResize="0"/>
          <p:nvPr/>
        </p:nvPicPr>
        <p:blipFill>
          <a:blip r:embed="rId4">
            <a:alphaModFix/>
          </a:blip>
          <a:stretch>
            <a:fillRect/>
          </a:stretch>
        </p:blipFill>
        <p:spPr>
          <a:xfrm>
            <a:off x="935174" y="2405213"/>
            <a:ext cx="7020139" cy="495738"/>
          </a:xfrm>
          <a:prstGeom prst="rect">
            <a:avLst/>
          </a:prstGeom>
          <a:noFill/>
          <a:ln>
            <a:noFill/>
          </a:ln>
        </p:spPr>
      </p:pic>
      <p:pic>
        <p:nvPicPr>
          <p:cNvPr id="221" name="Google Shape;221;p35"/>
          <p:cNvPicPr preferRelativeResize="0"/>
          <p:nvPr/>
        </p:nvPicPr>
        <p:blipFill>
          <a:blip r:embed="rId5">
            <a:alphaModFix/>
          </a:blip>
          <a:stretch>
            <a:fillRect/>
          </a:stretch>
        </p:blipFill>
        <p:spPr>
          <a:xfrm>
            <a:off x="935186" y="3309642"/>
            <a:ext cx="7020139" cy="660984"/>
          </a:xfrm>
          <a:prstGeom prst="rect">
            <a:avLst/>
          </a:prstGeom>
          <a:noFill/>
          <a:ln>
            <a:noFill/>
          </a:ln>
        </p:spPr>
      </p:pic>
      <p:pic>
        <p:nvPicPr>
          <p:cNvPr id="222" name="Google Shape;222;p35"/>
          <p:cNvPicPr preferRelativeResize="0"/>
          <p:nvPr/>
        </p:nvPicPr>
        <p:blipFill>
          <a:blip r:embed="rId3">
            <a:alphaModFix/>
          </a:blip>
          <a:stretch>
            <a:fillRect/>
          </a:stretch>
        </p:blipFill>
        <p:spPr>
          <a:xfrm>
            <a:off x="935186" y="3942001"/>
            <a:ext cx="6976043" cy="1041049"/>
          </a:xfrm>
          <a:prstGeom prst="rect">
            <a:avLst/>
          </a:prstGeom>
          <a:noFill/>
          <a:ln>
            <a:noFill/>
          </a:ln>
        </p:spPr>
      </p:pic>
      <p:pic>
        <p:nvPicPr>
          <p:cNvPr id="223" name="Google Shape;223;p35"/>
          <p:cNvPicPr preferRelativeResize="0"/>
          <p:nvPr/>
        </p:nvPicPr>
        <p:blipFill>
          <a:blip r:embed="rId6">
            <a:alphaModFix/>
          </a:blip>
          <a:stretch>
            <a:fillRect/>
          </a:stretch>
        </p:blipFill>
        <p:spPr>
          <a:xfrm>
            <a:off x="875225" y="4379325"/>
            <a:ext cx="6976050" cy="606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36"/>
          <p:cNvSpPr txBox="1"/>
          <p:nvPr>
            <p:ph type="title"/>
          </p:nvPr>
        </p:nvSpPr>
        <p:spPr>
          <a:xfrm>
            <a:off x="957400" y="69450"/>
            <a:ext cx="69762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lang="en"/>
              <a:t>I should have gotten help...</a:t>
            </a:r>
            <a:endParaRPr b="1" i="0" sz="4400" u="none" cap="none" strike="noStrike">
              <a:solidFill>
                <a:schemeClr val="dk1"/>
              </a:solidFill>
              <a:latin typeface="Calibri"/>
              <a:ea typeface="Calibri"/>
              <a:cs typeface="Calibri"/>
              <a:sym typeface="Calibri"/>
            </a:endParaRPr>
          </a:p>
        </p:txBody>
      </p:sp>
      <p:pic>
        <p:nvPicPr>
          <p:cNvPr id="229" name="Google Shape;229;p36"/>
          <p:cNvPicPr preferRelativeResize="0"/>
          <p:nvPr/>
        </p:nvPicPr>
        <p:blipFill>
          <a:blip r:embed="rId3">
            <a:alphaModFix/>
          </a:blip>
          <a:stretch>
            <a:fillRect/>
          </a:stretch>
        </p:blipFill>
        <p:spPr>
          <a:xfrm>
            <a:off x="957211" y="955476"/>
            <a:ext cx="6976043" cy="1041049"/>
          </a:xfrm>
          <a:prstGeom prst="rect">
            <a:avLst/>
          </a:prstGeom>
          <a:noFill/>
          <a:ln>
            <a:noFill/>
          </a:ln>
        </p:spPr>
      </p:pic>
      <p:pic>
        <p:nvPicPr>
          <p:cNvPr id="230" name="Google Shape;230;p36"/>
          <p:cNvPicPr preferRelativeResize="0"/>
          <p:nvPr/>
        </p:nvPicPr>
        <p:blipFill>
          <a:blip r:embed="rId3">
            <a:alphaModFix/>
          </a:blip>
          <a:stretch>
            <a:fillRect/>
          </a:stretch>
        </p:blipFill>
        <p:spPr>
          <a:xfrm>
            <a:off x="957199" y="1996525"/>
            <a:ext cx="6976043" cy="1041049"/>
          </a:xfrm>
          <a:prstGeom prst="rect">
            <a:avLst/>
          </a:prstGeom>
          <a:noFill/>
          <a:ln>
            <a:noFill/>
          </a:ln>
        </p:spPr>
      </p:pic>
      <p:pic>
        <p:nvPicPr>
          <p:cNvPr id="231" name="Google Shape;231;p36"/>
          <p:cNvPicPr preferRelativeResize="0"/>
          <p:nvPr/>
        </p:nvPicPr>
        <p:blipFill>
          <a:blip r:embed="rId3">
            <a:alphaModFix/>
          </a:blip>
          <a:stretch>
            <a:fillRect/>
          </a:stretch>
        </p:blipFill>
        <p:spPr>
          <a:xfrm>
            <a:off x="957222" y="2900954"/>
            <a:ext cx="6976043" cy="1041049"/>
          </a:xfrm>
          <a:prstGeom prst="rect">
            <a:avLst/>
          </a:prstGeom>
          <a:noFill/>
          <a:ln>
            <a:noFill/>
          </a:ln>
        </p:spPr>
      </p:pic>
      <p:pic>
        <p:nvPicPr>
          <p:cNvPr id="232" name="Google Shape;232;p36"/>
          <p:cNvPicPr preferRelativeResize="0"/>
          <p:nvPr/>
        </p:nvPicPr>
        <p:blipFill>
          <a:blip r:embed="rId4">
            <a:alphaModFix/>
          </a:blip>
          <a:stretch>
            <a:fillRect/>
          </a:stretch>
        </p:blipFill>
        <p:spPr>
          <a:xfrm>
            <a:off x="935174" y="2405213"/>
            <a:ext cx="7020139" cy="495738"/>
          </a:xfrm>
          <a:prstGeom prst="rect">
            <a:avLst/>
          </a:prstGeom>
          <a:noFill/>
          <a:ln>
            <a:noFill/>
          </a:ln>
        </p:spPr>
      </p:pic>
      <p:pic>
        <p:nvPicPr>
          <p:cNvPr id="233" name="Google Shape;233;p36"/>
          <p:cNvPicPr preferRelativeResize="0"/>
          <p:nvPr/>
        </p:nvPicPr>
        <p:blipFill>
          <a:blip r:embed="rId5">
            <a:alphaModFix/>
          </a:blip>
          <a:stretch>
            <a:fillRect/>
          </a:stretch>
        </p:blipFill>
        <p:spPr>
          <a:xfrm>
            <a:off x="935186" y="3309642"/>
            <a:ext cx="7020139" cy="660984"/>
          </a:xfrm>
          <a:prstGeom prst="rect">
            <a:avLst/>
          </a:prstGeom>
          <a:noFill/>
          <a:ln>
            <a:noFill/>
          </a:ln>
        </p:spPr>
      </p:pic>
      <p:pic>
        <p:nvPicPr>
          <p:cNvPr id="234" name="Google Shape;234;p36"/>
          <p:cNvPicPr preferRelativeResize="0"/>
          <p:nvPr/>
        </p:nvPicPr>
        <p:blipFill>
          <a:blip r:embed="rId3">
            <a:alphaModFix/>
          </a:blip>
          <a:stretch>
            <a:fillRect/>
          </a:stretch>
        </p:blipFill>
        <p:spPr>
          <a:xfrm>
            <a:off x="935186" y="3942001"/>
            <a:ext cx="6976043" cy="1041049"/>
          </a:xfrm>
          <a:prstGeom prst="rect">
            <a:avLst/>
          </a:prstGeom>
          <a:noFill/>
          <a:ln>
            <a:noFill/>
          </a:ln>
        </p:spPr>
      </p:pic>
      <p:pic>
        <p:nvPicPr>
          <p:cNvPr id="235" name="Google Shape;235;p36"/>
          <p:cNvPicPr preferRelativeResize="0"/>
          <p:nvPr/>
        </p:nvPicPr>
        <p:blipFill>
          <a:blip r:embed="rId6">
            <a:alphaModFix/>
          </a:blip>
          <a:stretch>
            <a:fillRect/>
          </a:stretch>
        </p:blipFill>
        <p:spPr>
          <a:xfrm>
            <a:off x="875225" y="4379325"/>
            <a:ext cx="6976050" cy="6066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9" name="Shape 239"/>
        <p:cNvGrpSpPr/>
        <p:nvPr/>
      </p:nvGrpSpPr>
      <p:grpSpPr>
        <a:xfrm>
          <a:off x="0" y="0"/>
          <a:ext cx="0" cy="0"/>
          <a:chOff x="0" y="0"/>
          <a:chExt cx="0" cy="0"/>
        </a:xfrm>
      </p:grpSpPr>
      <p:sp>
        <p:nvSpPr>
          <p:cNvPr id="240" name="Google Shape;240;p37"/>
          <p:cNvSpPr txBox="1"/>
          <p:nvPr>
            <p:ph type="title"/>
          </p:nvPr>
        </p:nvSpPr>
        <p:spPr>
          <a:xfrm>
            <a:off x="1305100" y="2335475"/>
            <a:ext cx="69762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lang="en"/>
              <a:t>I don’t want you to be successful online in 4 years...</a:t>
            </a:r>
            <a:endParaRPr b="1" i="0" sz="4400" u="none" cap="none" strike="noStrike">
              <a:solidFill>
                <a:schemeClr val="dk1"/>
              </a:solidFill>
              <a:latin typeface="Calibri"/>
              <a:ea typeface="Calibri"/>
              <a:cs typeface="Calibri"/>
              <a:sym typeface="Calibri"/>
            </a:endParaRPr>
          </a:p>
        </p:txBody>
      </p:sp>
      <p:pic>
        <p:nvPicPr>
          <p:cNvPr id="241" name="Google Shape;241;p37"/>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38"/>
          <p:cNvSpPr txBox="1"/>
          <p:nvPr>
            <p:ph type="title"/>
          </p:nvPr>
        </p:nvSpPr>
        <p:spPr>
          <a:xfrm>
            <a:off x="1305100" y="2335475"/>
            <a:ext cx="69762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lang="en"/>
              <a:t>I want to see you achieve success in a matter of weeks.</a:t>
            </a:r>
            <a:endParaRPr b="1" i="0" sz="4400" u="none" cap="none" strike="noStrike">
              <a:solidFill>
                <a:schemeClr val="dk1"/>
              </a:solidFill>
              <a:latin typeface="Calibri"/>
              <a:ea typeface="Calibri"/>
              <a:cs typeface="Calibri"/>
              <a:sym typeface="Calibri"/>
            </a:endParaRPr>
          </a:p>
        </p:txBody>
      </p:sp>
      <p:pic>
        <p:nvPicPr>
          <p:cNvPr id="247" name="Google Shape;247;p38"/>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Google Shape;252;p39"/>
          <p:cNvSpPr txBox="1"/>
          <p:nvPr/>
        </p:nvSpPr>
        <p:spPr>
          <a:xfrm>
            <a:off x="381000" y="13525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5400"/>
              <a:buFont typeface="Calibri"/>
              <a:buNone/>
            </a:pPr>
            <a:r>
              <a:rPr b="1" i="0" lang="en" sz="5400" u="none" cap="none" strike="noStrike">
                <a:solidFill>
                  <a:schemeClr val="dk1"/>
                </a:solidFill>
                <a:latin typeface="Calibri"/>
                <a:ea typeface="Calibri"/>
                <a:cs typeface="Calibri"/>
                <a:sym typeface="Calibri"/>
              </a:rPr>
              <a:t>Done A Lot Of Things Right…</a:t>
            </a:r>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253" name="Google Shape;253;p39"/>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40"/>
          <p:cNvSpPr txBox="1"/>
          <p:nvPr/>
        </p:nvSpPr>
        <p:spPr>
          <a:xfrm>
            <a:off x="381000" y="13525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5400"/>
              <a:buFont typeface="Calibri"/>
              <a:buNone/>
            </a:pPr>
            <a:r>
              <a:rPr b="1" i="0" lang="en" sz="5400" u="none" cap="none" strike="noStrike">
                <a:solidFill>
                  <a:schemeClr val="dk1"/>
                </a:solidFill>
                <a:latin typeface="Calibri"/>
                <a:ea typeface="Calibri"/>
                <a:cs typeface="Calibri"/>
                <a:sym typeface="Calibri"/>
              </a:rPr>
              <a:t>Done A Lot Of Things </a:t>
            </a:r>
            <a:r>
              <a:rPr b="1" i="0" lang="en" sz="7200" u="sng" cap="none" strike="noStrike">
                <a:solidFill>
                  <a:srgbClr val="C00000"/>
                </a:solidFill>
                <a:latin typeface="Calibri"/>
                <a:ea typeface="Calibri"/>
                <a:cs typeface="Calibri"/>
                <a:sym typeface="Calibri"/>
              </a:rPr>
              <a:t>WRONG</a:t>
            </a:r>
            <a:r>
              <a:rPr b="1" i="0" lang="en" sz="7200" u="none" cap="none" strike="noStrike">
                <a:solidFill>
                  <a:schemeClr val="dk1"/>
                </a:solidFill>
                <a:latin typeface="Calibri"/>
                <a:ea typeface="Calibri"/>
                <a:cs typeface="Calibri"/>
                <a:sym typeface="Calibri"/>
              </a:rPr>
              <a:t>…</a:t>
            </a:r>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259" name="Google Shape;259;p40"/>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sp>
        <p:nvSpPr>
          <p:cNvPr id="264" name="Google Shape;264;p41"/>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lang="en"/>
              <a:t>The Hard Way (Past 4 Years)</a:t>
            </a:r>
            <a:endParaRPr b="1" i="0" sz="4400" u="none" cap="none" strike="noStrike">
              <a:solidFill>
                <a:schemeClr val="dk1"/>
              </a:solidFill>
              <a:latin typeface="Calibri"/>
              <a:ea typeface="Calibri"/>
              <a:cs typeface="Calibri"/>
              <a:sym typeface="Calibri"/>
            </a:endParaRPr>
          </a:p>
        </p:txBody>
      </p:sp>
      <p:sp>
        <p:nvSpPr>
          <p:cNvPr id="265" name="Google Shape;265;p41"/>
          <p:cNvSpPr txBox="1"/>
          <p:nvPr>
            <p:ph idx="1" type="body"/>
          </p:nvPr>
        </p:nvSpPr>
        <p:spPr>
          <a:xfrm>
            <a:off x="457200" y="972351"/>
            <a:ext cx="4572000" cy="3394500"/>
          </a:xfrm>
          <a:prstGeom prst="rect">
            <a:avLst/>
          </a:prstGeom>
          <a:noFill/>
          <a:ln>
            <a:noFill/>
          </a:ln>
        </p:spPr>
        <p:txBody>
          <a:bodyPr anchorCtr="0" anchor="t" bIns="45700" lIns="91425" spcFirstLastPara="1" rIns="91425" wrap="square" tIns="45700">
            <a:noAutofit/>
          </a:bodyPr>
          <a:lstStyle/>
          <a:p>
            <a:pPr indent="-304800" lvl="0" marL="342900" marR="0" rtl="0" algn="l">
              <a:spcBef>
                <a:spcPts val="0"/>
              </a:spcBef>
              <a:spcAft>
                <a:spcPts val="0"/>
              </a:spcAft>
              <a:buClr>
                <a:schemeClr val="dk1"/>
              </a:buClr>
              <a:buSzPts val="1800"/>
              <a:buFont typeface="Arial"/>
              <a:buChar char="•"/>
            </a:pPr>
            <a:r>
              <a:rPr lang="en" sz="1800"/>
              <a:t>Research and Develop the product</a:t>
            </a:r>
            <a:endParaRPr sz="1800"/>
          </a:p>
          <a:p>
            <a:pPr indent="-304800" lvl="0" marL="342900" marR="0" rtl="0" algn="l">
              <a:spcBef>
                <a:spcPts val="480"/>
              </a:spcBef>
              <a:spcAft>
                <a:spcPts val="0"/>
              </a:spcAft>
              <a:buClr>
                <a:schemeClr val="dk1"/>
              </a:buClr>
              <a:buSzPts val="1800"/>
              <a:buFont typeface="Arial"/>
              <a:buChar char="•"/>
            </a:pPr>
            <a:r>
              <a:rPr lang="en" sz="1800"/>
              <a:t>Write sales letter or high converting VSL</a:t>
            </a:r>
            <a:endParaRPr sz="1800"/>
          </a:p>
          <a:p>
            <a:pPr indent="-304800" lvl="0" marL="342900" marR="0" rtl="0" algn="l">
              <a:spcBef>
                <a:spcPts val="480"/>
              </a:spcBef>
              <a:spcAft>
                <a:spcPts val="0"/>
              </a:spcAft>
              <a:buClr>
                <a:schemeClr val="dk1"/>
              </a:buClr>
              <a:buSzPts val="1800"/>
              <a:buFont typeface="Arial"/>
              <a:buChar char="•"/>
            </a:pPr>
            <a:r>
              <a:rPr lang="en" sz="1800"/>
              <a:t>Design and Put together a high converting  sales funnel</a:t>
            </a:r>
            <a:endParaRPr sz="1800"/>
          </a:p>
          <a:p>
            <a:pPr indent="-304800" lvl="0" marL="342900" marR="0" rtl="0" algn="l">
              <a:spcBef>
                <a:spcPts val="480"/>
              </a:spcBef>
              <a:spcAft>
                <a:spcPts val="0"/>
              </a:spcAft>
              <a:buClr>
                <a:schemeClr val="dk1"/>
              </a:buClr>
              <a:buSzPts val="1800"/>
              <a:buFont typeface="Arial"/>
              <a:buChar char="•"/>
            </a:pPr>
            <a:r>
              <a:rPr lang="en" sz="1800"/>
              <a:t>Design and build all webpages</a:t>
            </a:r>
            <a:endParaRPr b="0" i="0" sz="1800" u="none" cap="none" strike="noStrike">
              <a:solidFill>
                <a:schemeClr val="dk1"/>
              </a:solidFill>
              <a:latin typeface="Calibri"/>
              <a:ea typeface="Calibri"/>
              <a:cs typeface="Calibri"/>
              <a:sym typeface="Calibri"/>
            </a:endParaRPr>
          </a:p>
          <a:p>
            <a:pPr indent="-304800" lvl="0" marL="342900" marR="0" rtl="0" algn="l">
              <a:spcBef>
                <a:spcPts val="480"/>
              </a:spcBef>
              <a:spcAft>
                <a:spcPts val="0"/>
              </a:spcAft>
              <a:buClr>
                <a:schemeClr val="dk1"/>
              </a:buClr>
              <a:buSzPts val="1800"/>
              <a:buFont typeface="Arial"/>
              <a:buChar char="•"/>
            </a:pPr>
            <a:r>
              <a:rPr lang="en" sz="1800"/>
              <a:t>Get buy buttons in place and Automate the whole process</a:t>
            </a:r>
            <a:endParaRPr sz="1800"/>
          </a:p>
          <a:p>
            <a:pPr indent="-304800" lvl="0" marL="342900" marR="0" rtl="0" algn="l">
              <a:spcBef>
                <a:spcPts val="480"/>
              </a:spcBef>
              <a:spcAft>
                <a:spcPts val="0"/>
              </a:spcAft>
              <a:buClr>
                <a:schemeClr val="dk1"/>
              </a:buClr>
              <a:buSzPts val="1800"/>
              <a:buFont typeface="Arial"/>
              <a:buChar char="•"/>
            </a:pPr>
            <a:r>
              <a:rPr lang="en" sz="1800"/>
              <a:t>Drive highly targeted traffic to sales page</a:t>
            </a:r>
            <a:endParaRPr sz="1800"/>
          </a:p>
          <a:p>
            <a:pPr indent="-304800" lvl="0" marL="342900" marR="0" rtl="0" algn="l">
              <a:spcBef>
                <a:spcPts val="480"/>
              </a:spcBef>
              <a:spcAft>
                <a:spcPts val="0"/>
              </a:spcAft>
              <a:buClr>
                <a:schemeClr val="dk1"/>
              </a:buClr>
              <a:buSzPts val="1800"/>
              <a:buFont typeface="Arial"/>
              <a:buChar char="•"/>
            </a:pPr>
            <a:r>
              <a:rPr lang="en" sz="1800"/>
              <a:t>Write an engaging follow up email sequence</a:t>
            </a:r>
            <a:endParaRPr sz="1800"/>
          </a:p>
          <a:p>
            <a:pPr indent="-304800" lvl="0" marL="342900" marR="0" rtl="0" algn="l">
              <a:spcBef>
                <a:spcPts val="480"/>
              </a:spcBef>
              <a:spcAft>
                <a:spcPts val="0"/>
              </a:spcAft>
              <a:buClr>
                <a:schemeClr val="dk1"/>
              </a:buClr>
              <a:buSzPts val="1800"/>
              <a:buFont typeface="Arial"/>
              <a:buChar char="•"/>
            </a:pPr>
            <a:r>
              <a:rPr lang="en" sz="1800"/>
              <a:t>Have a lucrative back end offer in place to maximise profits</a:t>
            </a:r>
            <a:endParaRPr sz="1800"/>
          </a:p>
          <a:p>
            <a:pPr indent="-304800" lvl="0" marL="342900" marR="0" rtl="0" algn="l">
              <a:spcBef>
                <a:spcPts val="480"/>
              </a:spcBef>
              <a:spcAft>
                <a:spcPts val="0"/>
              </a:spcAft>
              <a:buClr>
                <a:srgbClr val="FF0000"/>
              </a:buClr>
              <a:buSzPts val="1800"/>
              <a:buFont typeface="Arial"/>
              <a:buChar char="•"/>
            </a:pPr>
            <a:r>
              <a:rPr b="1" lang="en" sz="1800">
                <a:solidFill>
                  <a:srgbClr val="FF0000"/>
                </a:solidFill>
              </a:rPr>
              <a:t>6 weeks!</a:t>
            </a:r>
            <a:endParaRPr b="1" sz="1800">
              <a:solidFill>
                <a:srgbClr val="FF0000"/>
              </a:solidFill>
            </a:endParaRPr>
          </a:p>
          <a:p>
            <a:pPr indent="-190500" lvl="0" marL="342900" marR="0" rtl="0" algn="l">
              <a:spcBef>
                <a:spcPts val="480"/>
              </a:spcBef>
              <a:spcAft>
                <a:spcPts val="0"/>
              </a:spcAft>
              <a:buClr>
                <a:schemeClr val="dk1"/>
              </a:buClr>
              <a:buSzPts val="2400"/>
              <a:buFont typeface="Arial"/>
              <a:buNone/>
            </a:pPr>
            <a:r>
              <a:t/>
            </a:r>
            <a:endParaRPr b="0" i="0" sz="1800" u="none" cap="none" strike="noStrike">
              <a:solidFill>
                <a:schemeClr val="dk1"/>
              </a:solidFill>
              <a:latin typeface="Calibri"/>
              <a:ea typeface="Calibri"/>
              <a:cs typeface="Calibri"/>
              <a:sym typeface="Calibri"/>
            </a:endParaRPr>
          </a:p>
        </p:txBody>
      </p:sp>
      <p:pic>
        <p:nvPicPr>
          <p:cNvPr id="266" name="Google Shape;266;p41"/>
          <p:cNvPicPr preferRelativeResize="0"/>
          <p:nvPr/>
        </p:nvPicPr>
        <p:blipFill>
          <a:blip r:embed="rId3">
            <a:alphaModFix/>
          </a:blip>
          <a:stretch>
            <a:fillRect/>
          </a:stretch>
        </p:blipFill>
        <p:spPr>
          <a:xfrm>
            <a:off x="5181600" y="1215629"/>
            <a:ext cx="3809999" cy="2120026"/>
          </a:xfrm>
          <a:prstGeom prst="rect">
            <a:avLst/>
          </a:prstGeom>
          <a:noFill/>
          <a:ln>
            <a:noFill/>
          </a:ln>
        </p:spPr>
      </p:pic>
      <p:pic>
        <p:nvPicPr>
          <p:cNvPr id="267" name="Google Shape;267;p41"/>
          <p:cNvPicPr preferRelativeResize="0"/>
          <p:nvPr/>
        </p:nvPicPr>
        <p:blipFill>
          <a:blip r:embed="rId4">
            <a:alphaModFix/>
          </a:blip>
          <a:stretch>
            <a:fillRect/>
          </a:stretch>
        </p:blipFill>
        <p:spPr>
          <a:xfrm>
            <a:off x="7797200" y="4355200"/>
            <a:ext cx="1230926" cy="6923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anim calcmode="lin" valueType="num">
                                      <p:cBhvr additive="base">
                                        <p:cTn dur="1000"/>
                                        <p:tgtEl>
                                          <p:spTgt spid="265">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xEl>
                                              <p:pRg end="1" st="1"/>
                                            </p:txEl>
                                          </p:spTgt>
                                        </p:tgtEl>
                                        <p:attrNameLst>
                                          <p:attrName>style.visibility</p:attrName>
                                        </p:attrNameLst>
                                      </p:cBhvr>
                                      <p:to>
                                        <p:strVal val="visible"/>
                                      </p:to>
                                    </p:set>
                                    <p:anim calcmode="lin" valueType="num">
                                      <p:cBhvr additive="base">
                                        <p:cTn dur="1000"/>
                                        <p:tgtEl>
                                          <p:spTgt spid="265">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xEl>
                                              <p:pRg end="2" st="2"/>
                                            </p:txEl>
                                          </p:spTgt>
                                        </p:tgtEl>
                                        <p:attrNameLst>
                                          <p:attrName>style.visibility</p:attrName>
                                        </p:attrNameLst>
                                      </p:cBhvr>
                                      <p:to>
                                        <p:strVal val="visible"/>
                                      </p:to>
                                    </p:set>
                                    <p:anim calcmode="lin" valueType="num">
                                      <p:cBhvr additive="base">
                                        <p:cTn dur="1000"/>
                                        <p:tgtEl>
                                          <p:spTgt spid="265">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xEl>
                                              <p:pRg end="3" st="3"/>
                                            </p:txEl>
                                          </p:spTgt>
                                        </p:tgtEl>
                                        <p:attrNameLst>
                                          <p:attrName>style.visibility</p:attrName>
                                        </p:attrNameLst>
                                      </p:cBhvr>
                                      <p:to>
                                        <p:strVal val="visible"/>
                                      </p:to>
                                    </p:set>
                                    <p:anim calcmode="lin" valueType="num">
                                      <p:cBhvr additive="base">
                                        <p:cTn dur="1000"/>
                                        <p:tgtEl>
                                          <p:spTgt spid="265">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xEl>
                                              <p:pRg end="4" st="4"/>
                                            </p:txEl>
                                          </p:spTgt>
                                        </p:tgtEl>
                                        <p:attrNameLst>
                                          <p:attrName>style.visibility</p:attrName>
                                        </p:attrNameLst>
                                      </p:cBhvr>
                                      <p:to>
                                        <p:strVal val="visible"/>
                                      </p:to>
                                    </p:set>
                                    <p:anim calcmode="lin" valueType="num">
                                      <p:cBhvr additive="base">
                                        <p:cTn dur="1000"/>
                                        <p:tgtEl>
                                          <p:spTgt spid="265">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xEl>
                                              <p:pRg end="5" st="5"/>
                                            </p:txEl>
                                          </p:spTgt>
                                        </p:tgtEl>
                                        <p:attrNameLst>
                                          <p:attrName>style.visibility</p:attrName>
                                        </p:attrNameLst>
                                      </p:cBhvr>
                                      <p:to>
                                        <p:strVal val="visible"/>
                                      </p:to>
                                    </p:set>
                                    <p:anim calcmode="lin" valueType="num">
                                      <p:cBhvr additive="base">
                                        <p:cTn dur="1000"/>
                                        <p:tgtEl>
                                          <p:spTgt spid="265">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xEl>
                                              <p:pRg end="6" st="6"/>
                                            </p:txEl>
                                          </p:spTgt>
                                        </p:tgtEl>
                                        <p:attrNameLst>
                                          <p:attrName>style.visibility</p:attrName>
                                        </p:attrNameLst>
                                      </p:cBhvr>
                                      <p:to>
                                        <p:strVal val="visible"/>
                                      </p:to>
                                    </p:set>
                                    <p:anim calcmode="lin" valueType="num">
                                      <p:cBhvr additive="base">
                                        <p:cTn dur="1000"/>
                                        <p:tgtEl>
                                          <p:spTgt spid="265">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xEl>
                                              <p:pRg end="7" st="7"/>
                                            </p:txEl>
                                          </p:spTgt>
                                        </p:tgtEl>
                                        <p:attrNameLst>
                                          <p:attrName>style.visibility</p:attrName>
                                        </p:attrNameLst>
                                      </p:cBhvr>
                                      <p:to>
                                        <p:strVal val="visible"/>
                                      </p:to>
                                    </p:set>
                                    <p:anim calcmode="lin" valueType="num">
                                      <p:cBhvr additive="base">
                                        <p:cTn dur="1000"/>
                                        <p:tgtEl>
                                          <p:spTgt spid="265">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xEl>
                                              <p:pRg end="8" st="8"/>
                                            </p:txEl>
                                          </p:spTgt>
                                        </p:tgtEl>
                                        <p:attrNameLst>
                                          <p:attrName>style.visibility</p:attrName>
                                        </p:attrNameLst>
                                      </p:cBhvr>
                                      <p:to>
                                        <p:strVal val="visible"/>
                                      </p:to>
                                    </p:set>
                                    <p:anim calcmode="lin" valueType="num">
                                      <p:cBhvr additive="base">
                                        <p:cTn dur="1000"/>
                                        <p:tgtEl>
                                          <p:spTgt spid="265">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xEl>
                                              <p:pRg end="9" st="9"/>
                                            </p:txEl>
                                          </p:spTgt>
                                        </p:tgtEl>
                                        <p:attrNameLst>
                                          <p:attrName>style.visibility</p:attrName>
                                        </p:attrNameLst>
                                      </p:cBhvr>
                                      <p:to>
                                        <p:strVal val="visible"/>
                                      </p:to>
                                    </p:set>
                                    <p:anim calcmode="lin" valueType="num">
                                      <p:cBhvr additive="base">
                                        <p:cTn dur="1000"/>
                                        <p:tgtEl>
                                          <p:spTgt spid="265">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Google Shape;272;p42"/>
          <p:cNvSpPr txBox="1"/>
          <p:nvPr/>
        </p:nvSpPr>
        <p:spPr>
          <a:xfrm>
            <a:off x="381000" y="13525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000"/>
              <a:buFont typeface="Calibri"/>
              <a:buNone/>
            </a:pPr>
            <a:r>
              <a:rPr b="1" i="0" lang="en" sz="6000" u="none" cap="none" strike="noStrike">
                <a:solidFill>
                  <a:schemeClr val="dk1"/>
                </a:solidFill>
                <a:latin typeface="Calibri"/>
                <a:ea typeface="Calibri"/>
                <a:cs typeface="Calibri"/>
                <a:sym typeface="Calibri"/>
              </a:rPr>
              <a:t>I Discovered This </a:t>
            </a:r>
            <a:r>
              <a:rPr b="1" i="0" lang="en" sz="6000" u="none" cap="none" strike="noStrike">
                <a:solidFill>
                  <a:srgbClr val="C00000"/>
                </a:solidFill>
                <a:latin typeface="Calibri"/>
                <a:ea typeface="Calibri"/>
                <a:cs typeface="Calibri"/>
                <a:sym typeface="Calibri"/>
              </a:rPr>
              <a:t>HARD Way</a:t>
            </a:r>
            <a:r>
              <a:rPr b="1" i="0" lang="en" sz="6000" u="none" cap="none" strike="noStrike">
                <a:solidFill>
                  <a:schemeClr val="dk1"/>
                </a:solidFill>
                <a:latin typeface="Calibri"/>
                <a:ea typeface="Calibri"/>
                <a:cs typeface="Calibri"/>
                <a:sym typeface="Calibri"/>
              </a:rPr>
              <a:t>…</a:t>
            </a:r>
            <a:br>
              <a:rPr b="1" i="0" lang="en" sz="6000" u="none" cap="none" strike="noStrike">
                <a:solidFill>
                  <a:schemeClr val="dk1"/>
                </a:solidFill>
                <a:latin typeface="Calibri"/>
                <a:ea typeface="Calibri"/>
                <a:cs typeface="Calibri"/>
                <a:sym typeface="Calibri"/>
              </a:rPr>
            </a:br>
            <a:r>
              <a:rPr b="1" i="0" lang="en" sz="3600" u="none" cap="none" strike="noStrike">
                <a:solidFill>
                  <a:schemeClr val="dk1"/>
                </a:solidFill>
                <a:latin typeface="Calibri"/>
                <a:ea typeface="Calibri"/>
                <a:cs typeface="Calibri"/>
                <a:sym typeface="Calibri"/>
              </a:rPr>
              <a:t>(You Get To Cheat And Get The Easy Way…)</a:t>
            </a:r>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273" name="Google Shape;273;p42"/>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 name="Shape 277"/>
        <p:cNvGrpSpPr/>
        <p:nvPr/>
      </p:nvGrpSpPr>
      <p:grpSpPr>
        <a:xfrm>
          <a:off x="0" y="0"/>
          <a:ext cx="0" cy="0"/>
          <a:chOff x="0" y="0"/>
          <a:chExt cx="0" cy="0"/>
        </a:xfrm>
      </p:grpSpPr>
      <p:sp>
        <p:nvSpPr>
          <p:cNvPr id="278" name="Google Shape;278;p43"/>
          <p:cNvSpPr txBox="1"/>
          <p:nvPr/>
        </p:nvSpPr>
        <p:spPr>
          <a:xfrm>
            <a:off x="381000" y="13525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000"/>
              <a:buFont typeface="Calibri"/>
              <a:buNone/>
            </a:pPr>
            <a:r>
              <a:rPr b="1" i="0" lang="en" sz="6000" u="none" cap="none" strike="noStrike">
                <a:solidFill>
                  <a:schemeClr val="dk1"/>
                </a:solidFill>
                <a:latin typeface="Calibri"/>
                <a:ea typeface="Calibri"/>
                <a:cs typeface="Calibri"/>
                <a:sym typeface="Calibri"/>
              </a:rPr>
              <a:t>Want The Easy Way That </a:t>
            </a:r>
            <a:r>
              <a:rPr b="1" lang="en" sz="6000">
                <a:solidFill>
                  <a:schemeClr val="dk1"/>
                </a:solidFill>
                <a:latin typeface="Calibri"/>
                <a:ea typeface="Calibri"/>
                <a:cs typeface="Calibri"/>
                <a:sym typeface="Calibri"/>
              </a:rPr>
              <a:t>You can repeat this process</a:t>
            </a:r>
            <a:r>
              <a:rPr b="1" i="0" lang="en" sz="6000" u="none" cap="none" strike="noStrike">
                <a:solidFill>
                  <a:schemeClr val="dk1"/>
                </a:solidFill>
                <a:latin typeface="Calibri"/>
                <a:ea typeface="Calibri"/>
                <a:cs typeface="Calibri"/>
                <a:sym typeface="Calibri"/>
              </a:rPr>
              <a:t>?</a:t>
            </a:r>
            <a:endParaRPr b="1" i="0" sz="36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279" name="Google Shape;279;p43"/>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44"/>
          <p:cNvSpPr txBox="1"/>
          <p:nvPr>
            <p:ph type="title"/>
          </p:nvPr>
        </p:nvSpPr>
        <p:spPr>
          <a:xfrm>
            <a:off x="457200" y="4"/>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i="0" lang="en" sz="4400" u="none" cap="none" strike="noStrike">
                <a:solidFill>
                  <a:schemeClr val="dk1"/>
                </a:solidFill>
                <a:latin typeface="Calibri"/>
                <a:ea typeface="Calibri"/>
                <a:cs typeface="Calibri"/>
                <a:sym typeface="Calibri"/>
              </a:rPr>
              <a:t>The 3 Secrets…</a:t>
            </a:r>
            <a:endParaRPr b="1" i="0" sz="4400" u="none" cap="none" strike="noStrike">
              <a:solidFill>
                <a:schemeClr val="dk1"/>
              </a:solidFill>
              <a:latin typeface="Calibri"/>
              <a:ea typeface="Calibri"/>
              <a:cs typeface="Calibri"/>
              <a:sym typeface="Calibri"/>
            </a:endParaRPr>
          </a:p>
        </p:txBody>
      </p:sp>
      <p:sp>
        <p:nvSpPr>
          <p:cNvPr id="285" name="Google Shape;285;p44"/>
          <p:cNvSpPr txBox="1"/>
          <p:nvPr>
            <p:ph idx="1" type="body"/>
          </p:nvPr>
        </p:nvSpPr>
        <p:spPr>
          <a:xfrm>
            <a:off x="457200" y="936375"/>
            <a:ext cx="8229600" cy="2001000"/>
          </a:xfrm>
          <a:prstGeom prst="rect">
            <a:avLst/>
          </a:prstGeom>
          <a:noFill/>
          <a:ln>
            <a:noFill/>
          </a:ln>
        </p:spPr>
        <p:txBody>
          <a:bodyPr anchorCtr="0" anchor="t" bIns="45700" lIns="91425" spcFirstLastPara="1" rIns="91425" wrap="square" tIns="45700">
            <a:noAutofit/>
          </a:bodyPr>
          <a:lstStyle/>
          <a:p>
            <a:pPr indent="-292100" lvl="0" marL="342900" marR="0" rtl="0" algn="l">
              <a:spcBef>
                <a:spcPts val="0"/>
              </a:spcBef>
              <a:spcAft>
                <a:spcPts val="0"/>
              </a:spcAft>
              <a:buClr>
                <a:srgbClr val="C00000"/>
              </a:buClr>
              <a:buSzPts val="2400"/>
              <a:buFont typeface="Arial"/>
              <a:buChar char="•"/>
            </a:pPr>
            <a:r>
              <a:rPr b="1" i="0" lang="en" sz="2400" u="sng" cap="none" strike="noStrike">
                <a:solidFill>
                  <a:srgbClr val="C00000"/>
                </a:solidFill>
                <a:latin typeface="Calibri"/>
                <a:ea typeface="Calibri"/>
                <a:cs typeface="Calibri"/>
                <a:sym typeface="Calibri"/>
              </a:rPr>
              <a:t>Secret #1 </a:t>
            </a:r>
            <a:r>
              <a:rPr b="1" i="0" lang="en" sz="2400" u="none" cap="none" strike="noStrike">
                <a:solidFill>
                  <a:schemeClr val="dk1"/>
                </a:solidFill>
                <a:latin typeface="Calibri"/>
                <a:ea typeface="Calibri"/>
                <a:cs typeface="Calibri"/>
                <a:sym typeface="Calibri"/>
              </a:rPr>
              <a:t>– </a:t>
            </a:r>
            <a:r>
              <a:rPr b="1" lang="en" sz="2400"/>
              <a:t>I’m going to show you how to ETHICALLY STEAL hours and hours worth of professional work that has produced thousands of dollars in revenue!</a:t>
            </a:r>
            <a:endParaRPr b="1" i="0" sz="2400" u="none" cap="none" strike="noStrike">
              <a:solidFill>
                <a:schemeClr val="dk1"/>
              </a:solidFill>
              <a:latin typeface="Calibri"/>
              <a:ea typeface="Calibri"/>
              <a:cs typeface="Calibri"/>
              <a:sym typeface="Calibri"/>
            </a:endParaRPr>
          </a:p>
          <a:p>
            <a:pPr indent="-292100" lvl="0" marL="342900" marR="0" rtl="0" algn="l">
              <a:spcBef>
                <a:spcPts val="640"/>
              </a:spcBef>
              <a:spcAft>
                <a:spcPts val="0"/>
              </a:spcAft>
              <a:buClr>
                <a:srgbClr val="C00000"/>
              </a:buClr>
              <a:buSzPts val="2400"/>
              <a:buFont typeface="Arial"/>
              <a:buChar char="•"/>
            </a:pPr>
            <a:r>
              <a:rPr b="1" i="0" lang="en" sz="2400" u="sng" cap="none" strike="noStrike">
                <a:solidFill>
                  <a:srgbClr val="C00000"/>
                </a:solidFill>
                <a:latin typeface="Calibri"/>
                <a:ea typeface="Calibri"/>
                <a:cs typeface="Calibri"/>
                <a:sym typeface="Calibri"/>
              </a:rPr>
              <a:t>Secret #2 </a:t>
            </a:r>
            <a:r>
              <a:rPr b="1" i="0" lang="en" sz="2400" u="none" cap="none" strike="noStrike">
                <a:solidFill>
                  <a:schemeClr val="dk1"/>
                </a:solidFill>
                <a:latin typeface="Calibri"/>
                <a:ea typeface="Calibri"/>
                <a:cs typeface="Calibri"/>
                <a:sym typeface="Calibri"/>
              </a:rPr>
              <a:t>– </a:t>
            </a:r>
            <a:r>
              <a:rPr b="1" lang="en" sz="2400"/>
              <a:t>How to copy a PROVEN sales funnel in less than 30 minutes!</a:t>
            </a:r>
            <a:endParaRPr b="1" i="0" sz="2400" u="none" cap="none" strike="noStrike">
              <a:solidFill>
                <a:schemeClr val="dk1"/>
              </a:solidFill>
              <a:latin typeface="Calibri"/>
              <a:ea typeface="Calibri"/>
              <a:cs typeface="Calibri"/>
              <a:sym typeface="Calibri"/>
            </a:endParaRPr>
          </a:p>
          <a:p>
            <a:pPr indent="-292100" lvl="0" marL="342900" marR="0" rtl="0" algn="l">
              <a:spcBef>
                <a:spcPts val="640"/>
              </a:spcBef>
              <a:spcAft>
                <a:spcPts val="0"/>
              </a:spcAft>
              <a:buClr>
                <a:srgbClr val="C00000"/>
              </a:buClr>
              <a:buSzPts val="2400"/>
              <a:buFont typeface="Arial"/>
              <a:buChar char="•"/>
            </a:pPr>
            <a:r>
              <a:rPr b="1" i="0" lang="en" sz="2400" u="sng" cap="none" strike="noStrike">
                <a:solidFill>
                  <a:srgbClr val="C00000"/>
                </a:solidFill>
                <a:latin typeface="Calibri"/>
                <a:ea typeface="Calibri"/>
                <a:cs typeface="Calibri"/>
                <a:sym typeface="Calibri"/>
              </a:rPr>
              <a:t>Secret #3 </a:t>
            </a:r>
            <a:r>
              <a:rPr b="1" i="0" lang="en" sz="2400" u="none" cap="none" strike="noStrike">
                <a:solidFill>
                  <a:schemeClr val="dk1"/>
                </a:solidFill>
                <a:latin typeface="Calibri"/>
                <a:ea typeface="Calibri"/>
                <a:cs typeface="Calibri"/>
                <a:sym typeface="Calibri"/>
              </a:rPr>
              <a:t>– </a:t>
            </a:r>
            <a:r>
              <a:rPr b="1" lang="en" sz="2400"/>
              <a:t>How to finally start getting laser targeted traffic to your sales pages for FREE! </a:t>
            </a:r>
            <a:endParaRPr b="1" i="0" sz="2400" u="none" cap="none" strike="noStrike">
              <a:solidFill>
                <a:schemeClr val="dk1"/>
              </a:solidFill>
              <a:latin typeface="Calibri"/>
              <a:ea typeface="Calibri"/>
              <a:cs typeface="Calibri"/>
              <a:sym typeface="Calibri"/>
            </a:endParaRPr>
          </a:p>
        </p:txBody>
      </p:sp>
      <p:pic>
        <p:nvPicPr>
          <p:cNvPr id="286" name="Google Shape;286;p44"/>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85">
                                            <p:txEl>
                                              <p:pRg end="0" st="0"/>
                                            </p:txEl>
                                          </p:spTgt>
                                        </p:tgtEl>
                                        <p:attrNameLst>
                                          <p:attrName>style.visibility</p:attrName>
                                        </p:attrNameLst>
                                      </p:cBhvr>
                                      <p:to>
                                        <p:strVal val="visible"/>
                                      </p:to>
                                    </p:set>
                                    <p:anim calcmode="lin" valueType="num">
                                      <p:cBhvr additive="base">
                                        <p:cTn dur="1500"/>
                                        <p:tgtEl>
                                          <p:spTgt spid="285">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85">
                                            <p:txEl>
                                              <p:pRg end="1" st="1"/>
                                            </p:txEl>
                                          </p:spTgt>
                                        </p:tgtEl>
                                        <p:attrNameLst>
                                          <p:attrName>style.visibility</p:attrName>
                                        </p:attrNameLst>
                                      </p:cBhvr>
                                      <p:to>
                                        <p:strVal val="visible"/>
                                      </p:to>
                                    </p:set>
                                    <p:anim calcmode="lin" valueType="num">
                                      <p:cBhvr additive="base">
                                        <p:cTn dur="1500"/>
                                        <p:tgtEl>
                                          <p:spTgt spid="285">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85">
                                            <p:txEl>
                                              <p:pRg end="2" st="2"/>
                                            </p:txEl>
                                          </p:spTgt>
                                        </p:tgtEl>
                                        <p:attrNameLst>
                                          <p:attrName>style.visibility</p:attrName>
                                        </p:attrNameLst>
                                      </p:cBhvr>
                                      <p:to>
                                        <p:strVal val="visible"/>
                                      </p:to>
                                    </p:set>
                                    <p:anim calcmode="lin" valueType="num">
                                      <p:cBhvr additive="base">
                                        <p:cTn dur="1500"/>
                                        <p:tgtEl>
                                          <p:spTgt spid="285">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1000"/>
                                        <p:tgtEl>
                                          <p:spTgt spid="2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0" name="Shape 290"/>
        <p:cNvGrpSpPr/>
        <p:nvPr/>
      </p:nvGrpSpPr>
      <p:grpSpPr>
        <a:xfrm>
          <a:off x="0" y="0"/>
          <a:ext cx="0" cy="0"/>
          <a:chOff x="0" y="0"/>
          <a:chExt cx="0" cy="0"/>
        </a:xfrm>
      </p:grpSpPr>
      <p:sp>
        <p:nvSpPr>
          <p:cNvPr id="291" name="Google Shape;291;p45"/>
          <p:cNvSpPr txBox="1"/>
          <p:nvPr/>
        </p:nvSpPr>
        <p:spPr>
          <a:xfrm>
            <a:off x="381000" y="13525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 sz="4800" u="sng" cap="none" strike="noStrike">
                <a:solidFill>
                  <a:srgbClr val="C00000"/>
                </a:solidFill>
                <a:latin typeface="Calibri"/>
                <a:ea typeface="Calibri"/>
                <a:cs typeface="Calibri"/>
                <a:sym typeface="Calibri"/>
              </a:rPr>
              <a:t>Secret #1 </a:t>
            </a:r>
            <a:r>
              <a:rPr b="1" i="0" lang="en" sz="4800" u="none" cap="none" strike="noStrike">
                <a:solidFill>
                  <a:schemeClr val="dk1"/>
                </a:solidFill>
                <a:latin typeface="Calibri"/>
                <a:ea typeface="Calibri"/>
                <a:cs typeface="Calibri"/>
                <a:sym typeface="Calibri"/>
              </a:rPr>
              <a:t>– </a:t>
            </a:r>
            <a:r>
              <a:rPr b="1" lang="en" sz="3200">
                <a:solidFill>
                  <a:schemeClr val="dk1"/>
                </a:solidFill>
                <a:latin typeface="Calibri"/>
                <a:ea typeface="Calibri"/>
                <a:cs typeface="Calibri"/>
                <a:sym typeface="Calibri"/>
              </a:rPr>
              <a:t>How to ETHICALLY STEAL hours and hours worth of professional work that has produced thousands of dollars in revenue!</a:t>
            </a:r>
            <a:endParaRPr b="1" sz="3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292" name="Google Shape;292;p45"/>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pic>
        <p:nvPicPr>
          <p:cNvPr id="297" name="Google Shape;297;p46"/>
          <p:cNvPicPr preferRelativeResize="0"/>
          <p:nvPr/>
        </p:nvPicPr>
        <p:blipFill>
          <a:blip r:embed="rId3">
            <a:alphaModFix/>
          </a:blip>
          <a:stretch>
            <a:fillRect/>
          </a:stretch>
        </p:blipFill>
        <p:spPr>
          <a:xfrm>
            <a:off x="7797200" y="4355200"/>
            <a:ext cx="1230926" cy="692399"/>
          </a:xfrm>
          <a:prstGeom prst="rect">
            <a:avLst/>
          </a:prstGeom>
          <a:noFill/>
          <a:ln>
            <a:noFill/>
          </a:ln>
        </p:spPr>
      </p:pic>
      <p:pic>
        <p:nvPicPr>
          <p:cNvPr id="298" name="Google Shape;298;p46"/>
          <p:cNvPicPr preferRelativeResize="0"/>
          <p:nvPr/>
        </p:nvPicPr>
        <p:blipFill>
          <a:blip r:embed="rId4">
            <a:alphaModFix/>
          </a:blip>
          <a:stretch>
            <a:fillRect/>
          </a:stretch>
        </p:blipFill>
        <p:spPr>
          <a:xfrm>
            <a:off x="2182100" y="-409100"/>
            <a:ext cx="5552600" cy="5552600"/>
          </a:xfrm>
          <a:prstGeom prst="rect">
            <a:avLst/>
          </a:prstGeom>
          <a:noFill/>
          <a:ln>
            <a:noFill/>
          </a:ln>
        </p:spPr>
      </p:pic>
      <p:sp>
        <p:nvSpPr>
          <p:cNvPr id="299" name="Google Shape;299;p46"/>
          <p:cNvSpPr txBox="1"/>
          <p:nvPr/>
        </p:nvSpPr>
        <p:spPr>
          <a:xfrm>
            <a:off x="359675" y="467575"/>
            <a:ext cx="2361900" cy="8058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2400"/>
              <a:t>MY START...</a:t>
            </a: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pic>
        <p:nvPicPr>
          <p:cNvPr id="304" name="Google Shape;304;p47"/>
          <p:cNvPicPr preferRelativeResize="0"/>
          <p:nvPr/>
        </p:nvPicPr>
        <p:blipFill>
          <a:blip r:embed="rId3">
            <a:alphaModFix/>
          </a:blip>
          <a:stretch>
            <a:fillRect/>
          </a:stretch>
        </p:blipFill>
        <p:spPr>
          <a:xfrm>
            <a:off x="7797200" y="4355200"/>
            <a:ext cx="1230926" cy="692399"/>
          </a:xfrm>
          <a:prstGeom prst="rect">
            <a:avLst/>
          </a:prstGeom>
          <a:noFill/>
          <a:ln>
            <a:noFill/>
          </a:ln>
        </p:spPr>
      </p:pic>
      <p:sp>
        <p:nvSpPr>
          <p:cNvPr id="305" name="Google Shape;305;p47"/>
          <p:cNvSpPr txBox="1"/>
          <p:nvPr/>
        </p:nvSpPr>
        <p:spPr>
          <a:xfrm>
            <a:off x="2757575" y="1942275"/>
            <a:ext cx="4304100" cy="80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3600"/>
              <a:t>It wasn’t enough...</a:t>
            </a:r>
            <a:endParaRPr sz="3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pic>
        <p:nvPicPr>
          <p:cNvPr id="310" name="Google Shape;310;p48"/>
          <p:cNvPicPr preferRelativeResize="0"/>
          <p:nvPr/>
        </p:nvPicPr>
        <p:blipFill>
          <a:blip r:embed="rId3">
            <a:alphaModFix/>
          </a:blip>
          <a:stretch>
            <a:fillRect/>
          </a:stretch>
        </p:blipFill>
        <p:spPr>
          <a:xfrm>
            <a:off x="7797200" y="4355200"/>
            <a:ext cx="1230926" cy="692399"/>
          </a:xfrm>
          <a:prstGeom prst="rect">
            <a:avLst/>
          </a:prstGeom>
          <a:noFill/>
          <a:ln>
            <a:noFill/>
          </a:ln>
        </p:spPr>
      </p:pic>
      <p:sp>
        <p:nvSpPr>
          <p:cNvPr id="311" name="Google Shape;311;p48"/>
          <p:cNvSpPr txBox="1"/>
          <p:nvPr/>
        </p:nvSpPr>
        <p:spPr>
          <a:xfrm>
            <a:off x="1400850" y="371650"/>
            <a:ext cx="6342300" cy="80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3600"/>
              <a:t>I needed to add a few things...</a:t>
            </a:r>
            <a:endParaRPr sz="3600"/>
          </a:p>
        </p:txBody>
      </p:sp>
      <p:sp>
        <p:nvSpPr>
          <p:cNvPr id="312" name="Google Shape;312;p48"/>
          <p:cNvSpPr txBox="1"/>
          <p:nvPr/>
        </p:nvSpPr>
        <p:spPr>
          <a:xfrm>
            <a:off x="606075" y="1387300"/>
            <a:ext cx="6342300" cy="805800"/>
          </a:xfrm>
          <a:prstGeom prst="rect">
            <a:avLst/>
          </a:prstGeom>
          <a:noFill/>
          <a:ln>
            <a:noFill/>
          </a:ln>
        </p:spPr>
        <p:txBody>
          <a:bodyPr anchorCtr="0" anchor="t" bIns="91425" lIns="91425" spcFirstLastPara="1" rIns="91425" wrap="square" tIns="91425">
            <a:noAutofit/>
          </a:bodyPr>
          <a:lstStyle/>
          <a:p>
            <a:pPr indent="-457200" lvl="0" marL="457200" rtl="0">
              <a:spcBef>
                <a:spcPts val="0"/>
              </a:spcBef>
              <a:spcAft>
                <a:spcPts val="0"/>
              </a:spcAft>
              <a:buSzPts val="3600"/>
              <a:buAutoNum type="arabicPeriod"/>
            </a:pPr>
            <a:r>
              <a:rPr lang="en" sz="3600"/>
              <a:t>Continuity programs</a:t>
            </a:r>
            <a:endParaRPr sz="3600"/>
          </a:p>
          <a:p>
            <a:pPr indent="-457200" lvl="0" marL="457200" rtl="0">
              <a:spcBef>
                <a:spcPts val="0"/>
              </a:spcBef>
              <a:spcAft>
                <a:spcPts val="0"/>
              </a:spcAft>
              <a:buSzPts val="3600"/>
              <a:buAutoNum type="arabicPeriod"/>
            </a:pPr>
            <a:r>
              <a:rPr lang="en" sz="3600"/>
              <a:t>Funnels</a:t>
            </a:r>
            <a:endParaRPr sz="3600"/>
          </a:p>
          <a:p>
            <a:pPr indent="-457200" lvl="0" marL="457200" rtl="0">
              <a:spcBef>
                <a:spcPts val="0"/>
              </a:spcBef>
              <a:spcAft>
                <a:spcPts val="0"/>
              </a:spcAft>
              <a:buSzPts val="3600"/>
              <a:buAutoNum type="arabicPeriod"/>
            </a:pPr>
            <a:r>
              <a:rPr lang="en" sz="3600"/>
              <a:t>High ticket programs</a:t>
            </a:r>
            <a:endParaRPr sz="3600"/>
          </a:p>
          <a:p>
            <a:pPr indent="-457200" lvl="0" marL="457200" rtl="0">
              <a:spcBef>
                <a:spcPts val="0"/>
              </a:spcBef>
              <a:spcAft>
                <a:spcPts val="0"/>
              </a:spcAft>
              <a:buSzPts val="3600"/>
              <a:buAutoNum type="arabicPeriod"/>
            </a:pPr>
            <a:r>
              <a:rPr lang="en" sz="3600"/>
              <a:t>Strategic affiliate marketing</a:t>
            </a:r>
            <a:endParaRPr sz="3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xEl>
                                              <p:pRg end="0" st="0"/>
                                            </p:txEl>
                                          </p:spTgt>
                                        </p:tgtEl>
                                        <p:attrNameLst>
                                          <p:attrName>style.visibility</p:attrName>
                                        </p:attrNameLst>
                                      </p:cBhvr>
                                      <p:to>
                                        <p:strVal val="visible"/>
                                      </p:to>
                                    </p:set>
                                    <p:animEffect filter="fade" transition="in">
                                      <p:cBhvr>
                                        <p:cTn dur="1000"/>
                                        <p:tgtEl>
                                          <p:spTgt spid="31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xEl>
                                              <p:pRg end="1" st="1"/>
                                            </p:txEl>
                                          </p:spTgt>
                                        </p:tgtEl>
                                        <p:attrNameLst>
                                          <p:attrName>style.visibility</p:attrName>
                                        </p:attrNameLst>
                                      </p:cBhvr>
                                      <p:to>
                                        <p:strVal val="visible"/>
                                      </p:to>
                                    </p:set>
                                    <p:animEffect filter="fade" transition="in">
                                      <p:cBhvr>
                                        <p:cTn dur="1000"/>
                                        <p:tgtEl>
                                          <p:spTgt spid="31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xEl>
                                              <p:pRg end="2" st="2"/>
                                            </p:txEl>
                                          </p:spTgt>
                                        </p:tgtEl>
                                        <p:attrNameLst>
                                          <p:attrName>style.visibility</p:attrName>
                                        </p:attrNameLst>
                                      </p:cBhvr>
                                      <p:to>
                                        <p:strVal val="visible"/>
                                      </p:to>
                                    </p:set>
                                    <p:animEffect filter="fade" transition="in">
                                      <p:cBhvr>
                                        <p:cTn dur="1000"/>
                                        <p:tgtEl>
                                          <p:spTgt spid="31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xEl>
                                              <p:pRg end="3" st="3"/>
                                            </p:txEl>
                                          </p:spTgt>
                                        </p:tgtEl>
                                        <p:attrNameLst>
                                          <p:attrName>style.visibility</p:attrName>
                                        </p:attrNameLst>
                                      </p:cBhvr>
                                      <p:to>
                                        <p:strVal val="visible"/>
                                      </p:to>
                                    </p:set>
                                    <p:animEffect filter="fade" transition="in">
                                      <p:cBhvr>
                                        <p:cTn dur="1000"/>
                                        <p:tgtEl>
                                          <p:spTgt spid="31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6" name="Shape 316"/>
        <p:cNvGrpSpPr/>
        <p:nvPr/>
      </p:nvGrpSpPr>
      <p:grpSpPr>
        <a:xfrm>
          <a:off x="0" y="0"/>
          <a:ext cx="0" cy="0"/>
          <a:chOff x="0" y="0"/>
          <a:chExt cx="0" cy="0"/>
        </a:xfrm>
      </p:grpSpPr>
      <p:sp>
        <p:nvSpPr>
          <p:cNvPr id="317" name="Google Shape;317;p49"/>
          <p:cNvSpPr txBox="1"/>
          <p:nvPr/>
        </p:nvSpPr>
        <p:spPr>
          <a:xfrm>
            <a:off x="381000" y="1352550"/>
            <a:ext cx="41910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4800">
                <a:latin typeface="Calibri"/>
                <a:ea typeface="Calibri"/>
                <a:cs typeface="Calibri"/>
                <a:sym typeface="Calibri"/>
              </a:rPr>
              <a:t>“Good artists copy, Great artists </a:t>
            </a:r>
            <a:r>
              <a:rPr b="1" lang="en" sz="4800">
                <a:latin typeface="Calibri"/>
                <a:ea typeface="Calibri"/>
                <a:cs typeface="Calibri"/>
                <a:sym typeface="Calibri"/>
              </a:rPr>
              <a:t>s</a:t>
            </a:r>
            <a:r>
              <a:rPr b="1" lang="en" sz="4800">
                <a:latin typeface="Calibri"/>
                <a:ea typeface="Calibri"/>
                <a:cs typeface="Calibri"/>
                <a:sym typeface="Calibri"/>
              </a:rPr>
              <a:t>teal”</a:t>
            </a:r>
            <a:endParaRPr b="1" sz="4800">
              <a:latin typeface="Calibri"/>
              <a:ea typeface="Calibri"/>
              <a:cs typeface="Calibri"/>
              <a:sym typeface="Calibri"/>
            </a:endParaRPr>
          </a:p>
          <a:p>
            <a:pPr indent="0" lvl="0" marL="0" marR="0" rtl="0" algn="ctr">
              <a:spcBef>
                <a:spcPts val="0"/>
              </a:spcBef>
              <a:spcAft>
                <a:spcPts val="0"/>
              </a:spcAft>
              <a:buNone/>
            </a:pPr>
            <a:r>
              <a:rPr b="1" lang="en" sz="4800">
                <a:solidFill>
                  <a:srgbClr val="FF0000"/>
                </a:solidFill>
                <a:latin typeface="Calibri"/>
                <a:ea typeface="Calibri"/>
                <a:cs typeface="Calibri"/>
                <a:sym typeface="Calibri"/>
              </a:rPr>
              <a:t>-Pablo Picasso</a:t>
            </a:r>
            <a:endParaRPr b="1" sz="4800">
              <a:solidFill>
                <a:srgbClr val="FF0000"/>
              </a:solidFill>
              <a:latin typeface="Calibri"/>
              <a:ea typeface="Calibri"/>
              <a:cs typeface="Calibri"/>
              <a:sym typeface="Calibri"/>
            </a:endParaRPr>
          </a:p>
          <a:p>
            <a:pPr indent="0" lvl="0" marL="0" marR="0" rtl="0" algn="ctr">
              <a:spcBef>
                <a:spcPts val="0"/>
              </a:spcBef>
              <a:spcAft>
                <a:spcPts val="0"/>
              </a:spcAft>
              <a:buNone/>
            </a:pPr>
            <a:r>
              <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318" name="Google Shape;318;p49"/>
          <p:cNvPicPr preferRelativeResize="0"/>
          <p:nvPr/>
        </p:nvPicPr>
        <p:blipFill>
          <a:blip r:embed="rId3">
            <a:alphaModFix/>
          </a:blip>
          <a:stretch>
            <a:fillRect/>
          </a:stretch>
        </p:blipFill>
        <p:spPr>
          <a:xfrm>
            <a:off x="7797200" y="4355200"/>
            <a:ext cx="1230926" cy="692399"/>
          </a:xfrm>
          <a:prstGeom prst="rect">
            <a:avLst/>
          </a:prstGeom>
          <a:noFill/>
          <a:ln>
            <a:noFill/>
          </a:ln>
        </p:spPr>
      </p:pic>
      <p:pic>
        <p:nvPicPr>
          <p:cNvPr id="319" name="Google Shape;319;p49"/>
          <p:cNvPicPr preferRelativeResize="0"/>
          <p:nvPr/>
        </p:nvPicPr>
        <p:blipFill>
          <a:blip r:embed="rId4">
            <a:alphaModFix/>
          </a:blip>
          <a:stretch>
            <a:fillRect/>
          </a:stretch>
        </p:blipFill>
        <p:spPr>
          <a:xfrm>
            <a:off x="6055250" y="524075"/>
            <a:ext cx="2247900" cy="3095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pic>
        <p:nvPicPr>
          <p:cNvPr id="324" name="Google Shape;324;p50"/>
          <p:cNvPicPr preferRelativeResize="0"/>
          <p:nvPr/>
        </p:nvPicPr>
        <p:blipFill>
          <a:blip r:embed="rId3">
            <a:alphaModFix/>
          </a:blip>
          <a:stretch>
            <a:fillRect/>
          </a:stretch>
        </p:blipFill>
        <p:spPr>
          <a:xfrm>
            <a:off x="7797200" y="4355200"/>
            <a:ext cx="1230926" cy="692399"/>
          </a:xfrm>
          <a:prstGeom prst="rect">
            <a:avLst/>
          </a:prstGeom>
          <a:noFill/>
          <a:ln>
            <a:noFill/>
          </a:ln>
        </p:spPr>
      </p:pic>
      <p:pic>
        <p:nvPicPr>
          <p:cNvPr id="325" name="Google Shape;325;p50"/>
          <p:cNvPicPr preferRelativeResize="0"/>
          <p:nvPr/>
        </p:nvPicPr>
        <p:blipFill>
          <a:blip r:embed="rId4">
            <a:alphaModFix/>
          </a:blip>
          <a:stretch>
            <a:fillRect/>
          </a:stretch>
        </p:blipFill>
        <p:spPr>
          <a:xfrm>
            <a:off x="188925" y="2571750"/>
            <a:ext cx="8839200" cy="673551"/>
          </a:xfrm>
          <a:prstGeom prst="rect">
            <a:avLst/>
          </a:prstGeom>
          <a:noFill/>
          <a:ln>
            <a:noFill/>
          </a:ln>
        </p:spPr>
      </p:pic>
      <p:pic>
        <p:nvPicPr>
          <p:cNvPr id="326" name="Google Shape;326;p50"/>
          <p:cNvPicPr preferRelativeResize="0"/>
          <p:nvPr/>
        </p:nvPicPr>
        <p:blipFill>
          <a:blip r:embed="rId5">
            <a:alphaModFix/>
          </a:blip>
          <a:stretch>
            <a:fillRect/>
          </a:stretch>
        </p:blipFill>
        <p:spPr>
          <a:xfrm>
            <a:off x="188925" y="1397951"/>
            <a:ext cx="8839200" cy="449295"/>
          </a:xfrm>
          <a:prstGeom prst="rect">
            <a:avLst/>
          </a:prstGeom>
          <a:noFill/>
          <a:ln>
            <a:noFill/>
          </a:ln>
        </p:spPr>
      </p:pic>
      <p:sp>
        <p:nvSpPr>
          <p:cNvPr id="327" name="Google Shape;327;p50"/>
          <p:cNvSpPr txBox="1"/>
          <p:nvPr/>
        </p:nvSpPr>
        <p:spPr>
          <a:xfrm>
            <a:off x="1906325" y="191800"/>
            <a:ext cx="5658900" cy="8058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3000"/>
              <a:t>A story of 2 product launches...</a:t>
            </a:r>
            <a:endParaRPr sz="30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1" name="Shape 331"/>
        <p:cNvGrpSpPr/>
        <p:nvPr/>
      </p:nvGrpSpPr>
      <p:grpSpPr>
        <a:xfrm>
          <a:off x="0" y="0"/>
          <a:ext cx="0" cy="0"/>
          <a:chOff x="0" y="0"/>
          <a:chExt cx="0" cy="0"/>
        </a:xfrm>
      </p:grpSpPr>
      <p:sp>
        <p:nvSpPr>
          <p:cNvPr id="332" name="Google Shape;332;p51"/>
          <p:cNvSpPr txBox="1"/>
          <p:nvPr/>
        </p:nvSpPr>
        <p:spPr>
          <a:xfrm>
            <a:off x="504600" y="2083925"/>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3000">
                <a:latin typeface="Calibri"/>
                <a:ea typeface="Calibri"/>
                <a:cs typeface="Calibri"/>
                <a:sym typeface="Calibri"/>
              </a:rPr>
              <a:t>In 1998 Goto.com, a small startup (later Overture, now part of Yahoo!), created the pay per click search engine and advertising system and demo'd it at the TED conference.</a:t>
            </a:r>
            <a:br>
              <a:rPr lang="en" sz="3000">
                <a:latin typeface="Calibri"/>
                <a:ea typeface="Calibri"/>
                <a:cs typeface="Calibri"/>
                <a:sym typeface="Calibri"/>
              </a:rPr>
            </a:br>
            <a:br>
              <a:rPr lang="en" sz="1800">
                <a:latin typeface="Calibri"/>
                <a:ea typeface="Calibri"/>
                <a:cs typeface="Calibri"/>
                <a:sym typeface="Calibri"/>
              </a:rPr>
            </a:br>
            <a:br>
              <a:rPr b="1" lang="en" sz="1200" u="sng">
                <a:latin typeface="Calibri"/>
                <a:ea typeface="Calibri"/>
                <a:cs typeface="Calibri"/>
                <a:sym typeface="Calibri"/>
              </a:rPr>
            </a:br>
            <a:br>
              <a:rPr b="1" lang="en" sz="1200" u="sng">
                <a:latin typeface="Calibri"/>
                <a:ea typeface="Calibri"/>
                <a:cs typeface="Calibri"/>
                <a:sym typeface="Calibri"/>
              </a:rPr>
            </a:br>
            <a:endParaRPr b="1" i="0" sz="1200" u="none" cap="none" strike="noStrike">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
        <p:nvSpPr>
          <p:cNvPr id="333" name="Google Shape;333;p51"/>
          <p:cNvSpPr txBox="1"/>
          <p:nvPr/>
        </p:nvSpPr>
        <p:spPr>
          <a:xfrm>
            <a:off x="3189200" y="390113"/>
            <a:ext cx="5107500" cy="8058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3600">
                <a:latin typeface="Calibri"/>
                <a:ea typeface="Calibri"/>
                <a:cs typeface="Calibri"/>
                <a:sym typeface="Calibri"/>
              </a:rPr>
              <a:t>THE STORY OF OVERTURE</a:t>
            </a:r>
            <a:endParaRPr sz="3600">
              <a:latin typeface="Calibri"/>
              <a:ea typeface="Calibri"/>
              <a:cs typeface="Calibri"/>
              <a:sym typeface="Calibri"/>
            </a:endParaRPr>
          </a:p>
        </p:txBody>
      </p:sp>
      <p:pic>
        <p:nvPicPr>
          <p:cNvPr id="334" name="Google Shape;334;p51"/>
          <p:cNvPicPr preferRelativeResize="0"/>
          <p:nvPr/>
        </p:nvPicPr>
        <p:blipFill>
          <a:blip r:embed="rId3">
            <a:alphaModFix/>
          </a:blip>
          <a:stretch>
            <a:fillRect/>
          </a:stretch>
        </p:blipFill>
        <p:spPr>
          <a:xfrm>
            <a:off x="504600" y="284225"/>
            <a:ext cx="2637675" cy="12094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52"/>
          <p:cNvSpPr txBox="1"/>
          <p:nvPr/>
        </p:nvSpPr>
        <p:spPr>
          <a:xfrm>
            <a:off x="504600" y="2083925"/>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3000">
                <a:latin typeface="Calibri"/>
                <a:ea typeface="Calibri"/>
                <a:cs typeface="Calibri"/>
                <a:sym typeface="Calibri"/>
              </a:rPr>
              <a:t>It was not until October 2000 that Google offered its version of a pay per click advertising system--AdWords--allowing advertisers to create text ads for placement on the Google search engine.</a:t>
            </a:r>
            <a:br>
              <a:rPr lang="en" sz="3000">
                <a:latin typeface="Calibri"/>
                <a:ea typeface="Calibri"/>
                <a:cs typeface="Calibri"/>
                <a:sym typeface="Calibri"/>
              </a:rPr>
            </a:br>
            <a:br>
              <a:rPr b="1" lang="en" sz="1200" u="sng">
                <a:latin typeface="Calibri"/>
                <a:ea typeface="Calibri"/>
                <a:cs typeface="Calibri"/>
                <a:sym typeface="Calibri"/>
              </a:rPr>
            </a:br>
            <a:br>
              <a:rPr b="1" lang="en" sz="1200" u="sng">
                <a:latin typeface="Calibri"/>
                <a:ea typeface="Calibri"/>
                <a:cs typeface="Calibri"/>
                <a:sym typeface="Calibri"/>
              </a:rPr>
            </a:br>
            <a:endParaRPr b="1" i="0" sz="1200" u="none" cap="none" strike="noStrike">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
        <p:nvSpPr>
          <p:cNvPr id="340" name="Google Shape;340;p52"/>
          <p:cNvSpPr txBox="1"/>
          <p:nvPr/>
        </p:nvSpPr>
        <p:spPr>
          <a:xfrm>
            <a:off x="3189200" y="390113"/>
            <a:ext cx="5107500" cy="80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3600">
                <a:latin typeface="Calibri"/>
                <a:ea typeface="Calibri"/>
                <a:cs typeface="Calibri"/>
                <a:sym typeface="Calibri"/>
              </a:rPr>
              <a:t>THE STORY OF OVERTURE</a:t>
            </a:r>
            <a:endParaRPr sz="3600">
              <a:latin typeface="Calibri"/>
              <a:ea typeface="Calibri"/>
              <a:cs typeface="Calibri"/>
              <a:sym typeface="Calibri"/>
            </a:endParaRPr>
          </a:p>
        </p:txBody>
      </p:sp>
      <p:pic>
        <p:nvPicPr>
          <p:cNvPr id="341" name="Google Shape;341;p52"/>
          <p:cNvPicPr preferRelativeResize="0"/>
          <p:nvPr/>
        </p:nvPicPr>
        <p:blipFill>
          <a:blip r:embed="rId3">
            <a:alphaModFix/>
          </a:blip>
          <a:stretch>
            <a:fillRect/>
          </a:stretch>
        </p:blipFill>
        <p:spPr>
          <a:xfrm>
            <a:off x="504600" y="284225"/>
            <a:ext cx="2637675" cy="12094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Google Shape;346;p53"/>
          <p:cNvSpPr txBox="1"/>
          <p:nvPr/>
        </p:nvSpPr>
        <p:spPr>
          <a:xfrm>
            <a:off x="504600" y="2865500"/>
            <a:ext cx="8534400" cy="1616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3600">
                <a:latin typeface="Calibri"/>
                <a:ea typeface="Calibri"/>
                <a:cs typeface="Calibri"/>
                <a:sym typeface="Calibri"/>
              </a:rPr>
              <a:t>Google is a $25 billion dollar company with most of its revenue from AdWords.</a:t>
            </a:r>
            <a:br>
              <a:rPr lang="en" sz="3600">
                <a:latin typeface="Calibri"/>
                <a:ea typeface="Calibri"/>
                <a:cs typeface="Calibri"/>
                <a:sym typeface="Calibri"/>
              </a:rPr>
            </a:br>
            <a:br>
              <a:rPr b="1" lang="en" sz="3600" u="sng">
                <a:latin typeface="Calibri"/>
                <a:ea typeface="Calibri"/>
                <a:cs typeface="Calibri"/>
                <a:sym typeface="Calibri"/>
              </a:rPr>
            </a:br>
            <a:br>
              <a:rPr b="1" lang="en" sz="3600" u="sng">
                <a:latin typeface="Calibri"/>
                <a:ea typeface="Calibri"/>
                <a:cs typeface="Calibri"/>
                <a:sym typeface="Calibri"/>
              </a:rPr>
            </a:br>
            <a:endParaRPr b="1" i="0" sz="3600" u="none" cap="none" strike="noStrike">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
        <p:nvSpPr>
          <p:cNvPr id="347" name="Google Shape;347;p53"/>
          <p:cNvSpPr txBox="1"/>
          <p:nvPr/>
        </p:nvSpPr>
        <p:spPr>
          <a:xfrm>
            <a:off x="3189200" y="390113"/>
            <a:ext cx="5107500" cy="80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3600">
                <a:latin typeface="Calibri"/>
                <a:ea typeface="Calibri"/>
                <a:cs typeface="Calibri"/>
                <a:sym typeface="Calibri"/>
              </a:rPr>
              <a:t>THE STORY OF OVERTURE</a:t>
            </a:r>
            <a:endParaRPr sz="3600">
              <a:latin typeface="Calibri"/>
              <a:ea typeface="Calibri"/>
              <a:cs typeface="Calibri"/>
              <a:sym typeface="Calibri"/>
            </a:endParaRPr>
          </a:p>
        </p:txBody>
      </p:sp>
      <p:pic>
        <p:nvPicPr>
          <p:cNvPr id="348" name="Google Shape;348;p53"/>
          <p:cNvPicPr preferRelativeResize="0"/>
          <p:nvPr/>
        </p:nvPicPr>
        <p:blipFill>
          <a:blip r:embed="rId3">
            <a:alphaModFix/>
          </a:blip>
          <a:stretch>
            <a:fillRect/>
          </a:stretch>
        </p:blipFill>
        <p:spPr>
          <a:xfrm>
            <a:off x="504600" y="284225"/>
            <a:ext cx="2637675" cy="12094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2" name="Shape 352"/>
        <p:cNvGrpSpPr/>
        <p:nvPr/>
      </p:nvGrpSpPr>
      <p:grpSpPr>
        <a:xfrm>
          <a:off x="0" y="0"/>
          <a:ext cx="0" cy="0"/>
          <a:chOff x="0" y="0"/>
          <a:chExt cx="0" cy="0"/>
        </a:xfrm>
      </p:grpSpPr>
      <p:sp>
        <p:nvSpPr>
          <p:cNvPr id="353" name="Google Shape;353;p54"/>
          <p:cNvSpPr txBox="1"/>
          <p:nvPr/>
        </p:nvSpPr>
        <p:spPr>
          <a:xfrm>
            <a:off x="504600" y="2083925"/>
            <a:ext cx="83676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3600">
                <a:latin typeface="Calibri"/>
                <a:ea typeface="Calibri"/>
                <a:cs typeface="Calibri"/>
                <a:sym typeface="Calibri"/>
              </a:rPr>
              <a:t>Overture was acquired by Yahoo for $1.6 billion.</a:t>
            </a:r>
            <a:endParaRPr b="1" i="0" sz="3600" u="none" cap="none" strike="noStrike">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
        <p:nvSpPr>
          <p:cNvPr id="354" name="Google Shape;354;p54"/>
          <p:cNvSpPr txBox="1"/>
          <p:nvPr/>
        </p:nvSpPr>
        <p:spPr>
          <a:xfrm>
            <a:off x="3189200" y="390113"/>
            <a:ext cx="5107500" cy="80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3600">
                <a:latin typeface="Calibri"/>
                <a:ea typeface="Calibri"/>
                <a:cs typeface="Calibri"/>
                <a:sym typeface="Calibri"/>
              </a:rPr>
              <a:t>THE STORY OF OVERTURE</a:t>
            </a:r>
            <a:endParaRPr sz="3600">
              <a:latin typeface="Calibri"/>
              <a:ea typeface="Calibri"/>
              <a:cs typeface="Calibri"/>
              <a:sym typeface="Calibri"/>
            </a:endParaRPr>
          </a:p>
        </p:txBody>
      </p:sp>
      <p:pic>
        <p:nvPicPr>
          <p:cNvPr id="355" name="Google Shape;355;p54"/>
          <p:cNvPicPr preferRelativeResize="0"/>
          <p:nvPr/>
        </p:nvPicPr>
        <p:blipFill>
          <a:blip r:embed="rId3">
            <a:alphaModFix/>
          </a:blip>
          <a:stretch>
            <a:fillRect/>
          </a:stretch>
        </p:blipFill>
        <p:spPr>
          <a:xfrm>
            <a:off x="504600" y="284225"/>
            <a:ext cx="2637675" cy="12094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9" name="Shape 359"/>
        <p:cNvGrpSpPr/>
        <p:nvPr/>
      </p:nvGrpSpPr>
      <p:grpSpPr>
        <a:xfrm>
          <a:off x="0" y="0"/>
          <a:ext cx="0" cy="0"/>
          <a:chOff x="0" y="0"/>
          <a:chExt cx="0" cy="0"/>
        </a:xfrm>
      </p:grpSpPr>
      <p:sp>
        <p:nvSpPr>
          <p:cNvPr id="360" name="Google Shape;360;p55"/>
          <p:cNvSpPr txBox="1"/>
          <p:nvPr/>
        </p:nvSpPr>
        <p:spPr>
          <a:xfrm>
            <a:off x="215800" y="2083925"/>
            <a:ext cx="8836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3600">
                <a:latin typeface="Calibri"/>
                <a:ea typeface="Calibri"/>
                <a:cs typeface="Calibri"/>
                <a:sym typeface="Calibri"/>
              </a:rPr>
              <a:t>As of August 2018</a:t>
            </a:r>
            <a:endParaRPr sz="3600">
              <a:latin typeface="Calibri"/>
              <a:ea typeface="Calibri"/>
              <a:cs typeface="Calibri"/>
              <a:sym typeface="Calibri"/>
            </a:endParaRPr>
          </a:p>
          <a:p>
            <a:pPr indent="0" lvl="0" marL="0" marR="0" rtl="0" algn="ctr">
              <a:spcBef>
                <a:spcPts val="0"/>
              </a:spcBef>
              <a:spcAft>
                <a:spcPts val="0"/>
              </a:spcAft>
              <a:buNone/>
            </a:pPr>
            <a:r>
              <a:rPr lang="en" sz="3600">
                <a:latin typeface="Calibri"/>
                <a:ea typeface="Calibri"/>
                <a:cs typeface="Calibri"/>
                <a:sym typeface="Calibri"/>
              </a:rPr>
              <a:t>71.98% of searches were powered by Google </a:t>
            </a:r>
            <a:endParaRPr sz="3600">
              <a:latin typeface="Calibri"/>
              <a:ea typeface="Calibri"/>
              <a:cs typeface="Calibri"/>
              <a:sym typeface="Calibri"/>
            </a:endParaRPr>
          </a:p>
          <a:p>
            <a:pPr indent="0" lvl="0" marL="0" marR="0" rtl="0" algn="ctr">
              <a:spcBef>
                <a:spcPts val="0"/>
              </a:spcBef>
              <a:spcAft>
                <a:spcPts val="0"/>
              </a:spcAft>
              <a:buNone/>
            </a:pPr>
            <a:r>
              <a:rPr lang="en" sz="3600">
                <a:latin typeface="Calibri"/>
                <a:ea typeface="Calibri"/>
                <a:cs typeface="Calibri"/>
                <a:sym typeface="Calibri"/>
              </a:rPr>
              <a:t>4.44% by Yahoo!</a:t>
            </a:r>
            <a:endParaRPr sz="3600">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
        <p:nvSpPr>
          <p:cNvPr id="361" name="Google Shape;361;p55"/>
          <p:cNvSpPr txBox="1"/>
          <p:nvPr/>
        </p:nvSpPr>
        <p:spPr>
          <a:xfrm>
            <a:off x="3189200" y="390113"/>
            <a:ext cx="5107500" cy="80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3600">
                <a:latin typeface="Calibri"/>
                <a:ea typeface="Calibri"/>
                <a:cs typeface="Calibri"/>
                <a:sym typeface="Calibri"/>
              </a:rPr>
              <a:t>THE STORY OF OVERTURE</a:t>
            </a:r>
            <a:endParaRPr sz="3600">
              <a:latin typeface="Calibri"/>
              <a:ea typeface="Calibri"/>
              <a:cs typeface="Calibri"/>
              <a:sym typeface="Calibri"/>
            </a:endParaRPr>
          </a:p>
        </p:txBody>
      </p:sp>
      <p:pic>
        <p:nvPicPr>
          <p:cNvPr id="362" name="Google Shape;362;p55"/>
          <p:cNvPicPr preferRelativeResize="0"/>
          <p:nvPr/>
        </p:nvPicPr>
        <p:blipFill>
          <a:blip r:embed="rId3">
            <a:alphaModFix/>
          </a:blip>
          <a:stretch>
            <a:fillRect/>
          </a:stretch>
        </p:blipFill>
        <p:spPr>
          <a:xfrm>
            <a:off x="504600" y="284225"/>
            <a:ext cx="2637675" cy="12094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6" name="Shape 366"/>
        <p:cNvGrpSpPr/>
        <p:nvPr/>
      </p:nvGrpSpPr>
      <p:grpSpPr>
        <a:xfrm>
          <a:off x="0" y="0"/>
          <a:ext cx="0" cy="0"/>
          <a:chOff x="0" y="0"/>
          <a:chExt cx="0" cy="0"/>
        </a:xfrm>
      </p:grpSpPr>
      <p:pic>
        <p:nvPicPr>
          <p:cNvPr id="367" name="Google Shape;367;p56"/>
          <p:cNvPicPr preferRelativeResize="0"/>
          <p:nvPr/>
        </p:nvPicPr>
        <p:blipFill>
          <a:blip r:embed="rId3">
            <a:alphaModFix/>
          </a:blip>
          <a:stretch>
            <a:fillRect/>
          </a:stretch>
        </p:blipFill>
        <p:spPr>
          <a:xfrm>
            <a:off x="7797200" y="4355200"/>
            <a:ext cx="1230926" cy="692399"/>
          </a:xfrm>
          <a:prstGeom prst="rect">
            <a:avLst/>
          </a:prstGeom>
          <a:noFill/>
          <a:ln>
            <a:noFill/>
          </a:ln>
        </p:spPr>
      </p:pic>
      <p:sp>
        <p:nvSpPr>
          <p:cNvPr id="368" name="Google Shape;368;p56"/>
          <p:cNvSpPr txBox="1"/>
          <p:nvPr/>
        </p:nvSpPr>
        <p:spPr>
          <a:xfrm>
            <a:off x="940675" y="1850050"/>
            <a:ext cx="7814100" cy="1285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The bottom line here is that you can learn to do a lot of things on your own, doing it your way and kind of reinventing the wheel. </a:t>
            </a:r>
            <a:r>
              <a:rPr lang="en" sz="3000">
                <a:latin typeface="Calibri"/>
                <a:ea typeface="Calibri"/>
                <a:cs typeface="Calibri"/>
                <a:sym typeface="Calibri"/>
              </a:rPr>
              <a:t> </a:t>
            </a:r>
            <a:endParaRPr b="1" i="0" sz="30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2" name="Shape 372"/>
        <p:cNvGrpSpPr/>
        <p:nvPr/>
      </p:nvGrpSpPr>
      <p:grpSpPr>
        <a:xfrm>
          <a:off x="0" y="0"/>
          <a:ext cx="0" cy="0"/>
          <a:chOff x="0" y="0"/>
          <a:chExt cx="0" cy="0"/>
        </a:xfrm>
      </p:grpSpPr>
      <p:pic>
        <p:nvPicPr>
          <p:cNvPr id="373" name="Google Shape;373;p57"/>
          <p:cNvPicPr preferRelativeResize="0"/>
          <p:nvPr/>
        </p:nvPicPr>
        <p:blipFill>
          <a:blip r:embed="rId3">
            <a:alphaModFix/>
          </a:blip>
          <a:stretch>
            <a:fillRect/>
          </a:stretch>
        </p:blipFill>
        <p:spPr>
          <a:xfrm>
            <a:off x="7797200" y="4355200"/>
            <a:ext cx="1230926" cy="692399"/>
          </a:xfrm>
          <a:prstGeom prst="rect">
            <a:avLst/>
          </a:prstGeom>
          <a:noFill/>
          <a:ln>
            <a:noFill/>
          </a:ln>
        </p:spPr>
      </p:pic>
      <p:sp>
        <p:nvSpPr>
          <p:cNvPr id="374" name="Google Shape;374;p57"/>
          <p:cNvSpPr txBox="1"/>
          <p:nvPr/>
        </p:nvSpPr>
        <p:spPr>
          <a:xfrm>
            <a:off x="820800" y="2461525"/>
            <a:ext cx="7814100" cy="1285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But you will move forward much faster and see a higher level of success quicker by modeling what is already working.</a:t>
            </a:r>
            <a:endParaRPr b="1" sz="3600">
              <a:solidFill>
                <a:srgbClr val="FF0000"/>
              </a:solidFill>
              <a:latin typeface="Calibri"/>
              <a:ea typeface="Calibri"/>
              <a:cs typeface="Calibri"/>
              <a:sym typeface="Calibri"/>
            </a:endParaRPr>
          </a:p>
          <a:p>
            <a:pPr indent="0" lvl="0" marL="0" marR="0" rtl="0" algn="ctr">
              <a:spcBef>
                <a:spcPts val="0"/>
              </a:spcBef>
              <a:spcAft>
                <a:spcPts val="0"/>
              </a:spcAft>
              <a:buNone/>
            </a:pPr>
            <a:r>
              <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8" name="Shape 378"/>
        <p:cNvGrpSpPr/>
        <p:nvPr/>
      </p:nvGrpSpPr>
      <p:grpSpPr>
        <a:xfrm>
          <a:off x="0" y="0"/>
          <a:ext cx="0" cy="0"/>
          <a:chOff x="0" y="0"/>
          <a:chExt cx="0" cy="0"/>
        </a:xfrm>
      </p:grpSpPr>
      <p:pic>
        <p:nvPicPr>
          <p:cNvPr id="379" name="Google Shape;379;p58"/>
          <p:cNvPicPr preferRelativeResize="0"/>
          <p:nvPr/>
        </p:nvPicPr>
        <p:blipFill>
          <a:blip r:embed="rId3">
            <a:alphaModFix/>
          </a:blip>
          <a:stretch>
            <a:fillRect/>
          </a:stretch>
        </p:blipFill>
        <p:spPr>
          <a:xfrm>
            <a:off x="7797200" y="4355200"/>
            <a:ext cx="1230926" cy="692399"/>
          </a:xfrm>
          <a:prstGeom prst="rect">
            <a:avLst/>
          </a:prstGeom>
          <a:noFill/>
          <a:ln>
            <a:noFill/>
          </a:ln>
        </p:spPr>
      </p:pic>
      <p:sp>
        <p:nvSpPr>
          <p:cNvPr id="380" name="Google Shape;380;p58"/>
          <p:cNvSpPr txBox="1"/>
          <p:nvPr/>
        </p:nvSpPr>
        <p:spPr>
          <a:xfrm>
            <a:off x="856775" y="603150"/>
            <a:ext cx="7814100" cy="1285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Two Types of Competition</a:t>
            </a:r>
            <a:endParaRPr b="1" sz="3600">
              <a:solidFill>
                <a:srgbClr val="FF0000"/>
              </a:solidFill>
              <a:latin typeface="Calibri"/>
              <a:ea typeface="Calibri"/>
              <a:cs typeface="Calibri"/>
              <a:sym typeface="Calibri"/>
            </a:endParaRPr>
          </a:p>
          <a:p>
            <a:pPr indent="0" lvl="0" marL="0" marR="0" rtl="0" algn="ctr">
              <a:spcBef>
                <a:spcPts val="0"/>
              </a:spcBef>
              <a:spcAft>
                <a:spcPts val="0"/>
              </a:spcAft>
              <a:buNone/>
            </a:pPr>
            <a:r>
              <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381" name="Google Shape;381;p58"/>
          <p:cNvPicPr preferRelativeResize="0"/>
          <p:nvPr/>
        </p:nvPicPr>
        <p:blipFill>
          <a:blip r:embed="rId4">
            <a:alphaModFix/>
          </a:blip>
          <a:stretch>
            <a:fillRect/>
          </a:stretch>
        </p:blipFill>
        <p:spPr>
          <a:xfrm>
            <a:off x="1093488" y="1630550"/>
            <a:ext cx="6957024" cy="25928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5" name="Shape 385"/>
        <p:cNvGrpSpPr/>
        <p:nvPr/>
      </p:nvGrpSpPr>
      <p:grpSpPr>
        <a:xfrm>
          <a:off x="0" y="0"/>
          <a:ext cx="0" cy="0"/>
          <a:chOff x="0" y="0"/>
          <a:chExt cx="0" cy="0"/>
        </a:xfrm>
      </p:grpSpPr>
      <p:pic>
        <p:nvPicPr>
          <p:cNvPr id="386" name="Google Shape;386;p59"/>
          <p:cNvPicPr preferRelativeResize="0"/>
          <p:nvPr/>
        </p:nvPicPr>
        <p:blipFill>
          <a:blip r:embed="rId3">
            <a:alphaModFix/>
          </a:blip>
          <a:stretch>
            <a:fillRect/>
          </a:stretch>
        </p:blipFill>
        <p:spPr>
          <a:xfrm>
            <a:off x="7797200" y="4355200"/>
            <a:ext cx="1230926" cy="692399"/>
          </a:xfrm>
          <a:prstGeom prst="rect">
            <a:avLst/>
          </a:prstGeom>
          <a:noFill/>
          <a:ln>
            <a:noFill/>
          </a:ln>
        </p:spPr>
      </p:pic>
      <p:sp>
        <p:nvSpPr>
          <p:cNvPr id="387" name="Google Shape;387;p59"/>
          <p:cNvSpPr txBox="1"/>
          <p:nvPr/>
        </p:nvSpPr>
        <p:spPr>
          <a:xfrm>
            <a:off x="431625" y="747050"/>
            <a:ext cx="8524500" cy="1285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000">
                <a:latin typeface="Calibri"/>
                <a:ea typeface="Calibri"/>
                <a:cs typeface="Calibri"/>
                <a:sym typeface="Calibri"/>
              </a:rPr>
              <a:t>Step 1) Model your successful competitors (SP)</a:t>
            </a:r>
            <a:endParaRPr b="1" sz="3000">
              <a:solidFill>
                <a:srgbClr val="FF0000"/>
              </a:solidFill>
              <a:latin typeface="Calibri"/>
              <a:ea typeface="Calibri"/>
              <a:cs typeface="Calibri"/>
              <a:sym typeface="Calibri"/>
            </a:endParaRPr>
          </a:p>
          <a:p>
            <a:pPr indent="0" lvl="0" marL="0" marR="0" rtl="0" algn="ctr">
              <a:spcBef>
                <a:spcPts val="0"/>
              </a:spcBef>
              <a:spcAft>
                <a:spcPts val="0"/>
              </a:spcAft>
              <a:buNone/>
            </a:pPr>
            <a:r>
              <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388" name="Google Shape;388;p59"/>
          <p:cNvPicPr preferRelativeResize="0"/>
          <p:nvPr/>
        </p:nvPicPr>
        <p:blipFill>
          <a:blip r:embed="rId4">
            <a:alphaModFix/>
          </a:blip>
          <a:stretch>
            <a:fillRect/>
          </a:stretch>
        </p:blipFill>
        <p:spPr>
          <a:xfrm>
            <a:off x="1349800" y="1151000"/>
            <a:ext cx="6444399" cy="37647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2" name="Shape 392"/>
        <p:cNvGrpSpPr/>
        <p:nvPr/>
      </p:nvGrpSpPr>
      <p:grpSpPr>
        <a:xfrm>
          <a:off x="0" y="0"/>
          <a:ext cx="0" cy="0"/>
          <a:chOff x="0" y="0"/>
          <a:chExt cx="0" cy="0"/>
        </a:xfrm>
      </p:grpSpPr>
      <p:sp>
        <p:nvSpPr>
          <p:cNvPr id="393" name="Google Shape;393;p60"/>
          <p:cNvSpPr txBox="1"/>
          <p:nvPr>
            <p:ph type="ctrTitle"/>
          </p:nvPr>
        </p:nvSpPr>
        <p:spPr>
          <a:xfrm>
            <a:off x="685800" y="1597820"/>
            <a:ext cx="7772400" cy="1102500"/>
          </a:xfrm>
          <a:prstGeom prst="rect">
            <a:avLst/>
          </a:prstGeom>
        </p:spPr>
        <p:txBody>
          <a:bodyPr anchorCtr="0" anchor="ctr" bIns="45700" lIns="91425" spcFirstLastPara="1" rIns="91425" wrap="square" tIns="45700">
            <a:noAutofit/>
          </a:bodyPr>
          <a:lstStyle/>
          <a:p>
            <a:pPr indent="0" lvl="0" marL="0">
              <a:spcBef>
                <a:spcPts val="0"/>
              </a:spcBef>
              <a:spcAft>
                <a:spcPts val="0"/>
              </a:spcAft>
              <a:buNone/>
            </a:pPr>
            <a:r>
              <a:t/>
            </a:r>
            <a:endParaRPr/>
          </a:p>
        </p:txBody>
      </p:sp>
      <p:sp>
        <p:nvSpPr>
          <p:cNvPr id="394" name="Google Shape;394;p60"/>
          <p:cNvSpPr txBox="1"/>
          <p:nvPr>
            <p:ph idx="1" type="subTitle"/>
          </p:nvPr>
        </p:nvSpPr>
        <p:spPr>
          <a:xfrm>
            <a:off x="1371600" y="2914650"/>
            <a:ext cx="6400800" cy="1314300"/>
          </a:xfrm>
          <a:prstGeom prst="rect">
            <a:avLst/>
          </a:prstGeom>
        </p:spPr>
        <p:txBody>
          <a:bodyPr anchorCtr="0" anchor="t" bIns="45700" lIns="91425" spcFirstLastPara="1" rIns="91425" wrap="square" tIns="45700">
            <a:noAutofit/>
          </a:bodyPr>
          <a:lstStyle/>
          <a:p>
            <a:pPr indent="0" lvl="0" marL="0">
              <a:spcBef>
                <a:spcPts val="640"/>
              </a:spcBef>
              <a:spcAft>
                <a:spcPts val="0"/>
              </a:spcAft>
              <a:buNone/>
            </a:pPr>
            <a:r>
              <a:t/>
            </a:r>
            <a:endParaRPr/>
          </a:p>
        </p:txBody>
      </p:sp>
      <p:pic>
        <p:nvPicPr>
          <p:cNvPr id="395" name="Google Shape;395;p60"/>
          <p:cNvPicPr preferRelativeResize="0"/>
          <p:nvPr/>
        </p:nvPicPr>
        <p:blipFill>
          <a:blip r:embed="rId3">
            <a:alphaModFix/>
          </a:blip>
          <a:stretch>
            <a:fillRect/>
          </a:stretch>
        </p:blipFill>
        <p:spPr>
          <a:xfrm>
            <a:off x="617462" y="1089851"/>
            <a:ext cx="7909075" cy="3966874"/>
          </a:xfrm>
          <a:prstGeom prst="rect">
            <a:avLst/>
          </a:prstGeom>
          <a:noFill/>
          <a:ln>
            <a:noFill/>
          </a:ln>
        </p:spPr>
      </p:pic>
      <p:sp>
        <p:nvSpPr>
          <p:cNvPr id="396" name="Google Shape;396;p60"/>
          <p:cNvSpPr txBox="1"/>
          <p:nvPr/>
        </p:nvSpPr>
        <p:spPr>
          <a:xfrm>
            <a:off x="431625" y="531250"/>
            <a:ext cx="8524500" cy="1285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000">
                <a:latin typeface="Calibri"/>
                <a:ea typeface="Calibri"/>
                <a:cs typeface="Calibri"/>
                <a:sym typeface="Calibri"/>
              </a:rPr>
              <a:t>Step 2) Model your successful competitors (funnel)</a:t>
            </a:r>
            <a:endParaRPr b="1" sz="3000">
              <a:solidFill>
                <a:srgbClr val="FF0000"/>
              </a:solidFill>
              <a:latin typeface="Calibri"/>
              <a:ea typeface="Calibri"/>
              <a:cs typeface="Calibri"/>
              <a:sym typeface="Calibri"/>
            </a:endParaRPr>
          </a:p>
          <a:p>
            <a:pPr indent="0" lvl="0" marL="0" marR="0" rtl="0" algn="ctr">
              <a:spcBef>
                <a:spcPts val="0"/>
              </a:spcBef>
              <a:spcAft>
                <a:spcPts val="0"/>
              </a:spcAft>
              <a:buNone/>
            </a:pPr>
            <a:r>
              <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0" name="Shape 400"/>
        <p:cNvGrpSpPr/>
        <p:nvPr/>
      </p:nvGrpSpPr>
      <p:grpSpPr>
        <a:xfrm>
          <a:off x="0" y="0"/>
          <a:ext cx="0" cy="0"/>
          <a:chOff x="0" y="0"/>
          <a:chExt cx="0" cy="0"/>
        </a:xfrm>
      </p:grpSpPr>
      <p:pic>
        <p:nvPicPr>
          <p:cNvPr id="401" name="Google Shape;401;p61"/>
          <p:cNvPicPr preferRelativeResize="0"/>
          <p:nvPr/>
        </p:nvPicPr>
        <p:blipFill>
          <a:blip r:embed="rId3">
            <a:alphaModFix/>
          </a:blip>
          <a:stretch>
            <a:fillRect/>
          </a:stretch>
        </p:blipFill>
        <p:spPr>
          <a:xfrm>
            <a:off x="7797200" y="4355200"/>
            <a:ext cx="1230926" cy="692399"/>
          </a:xfrm>
          <a:prstGeom prst="rect">
            <a:avLst/>
          </a:prstGeom>
          <a:noFill/>
          <a:ln>
            <a:noFill/>
          </a:ln>
        </p:spPr>
      </p:pic>
      <p:sp>
        <p:nvSpPr>
          <p:cNvPr id="402" name="Google Shape;402;p61"/>
          <p:cNvSpPr txBox="1"/>
          <p:nvPr/>
        </p:nvSpPr>
        <p:spPr>
          <a:xfrm>
            <a:off x="431625" y="747050"/>
            <a:ext cx="8524500" cy="1285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000">
                <a:latin typeface="Calibri"/>
                <a:ea typeface="Calibri"/>
                <a:cs typeface="Calibri"/>
                <a:sym typeface="Calibri"/>
              </a:rPr>
              <a:t>Step 2) Model your successful competitors (funnel)</a:t>
            </a:r>
            <a:endParaRPr b="1" sz="3000">
              <a:solidFill>
                <a:srgbClr val="FF0000"/>
              </a:solidFill>
              <a:latin typeface="Calibri"/>
              <a:ea typeface="Calibri"/>
              <a:cs typeface="Calibri"/>
              <a:sym typeface="Calibri"/>
            </a:endParaRPr>
          </a:p>
          <a:p>
            <a:pPr indent="0" lvl="0" marL="0" marR="0" rtl="0" algn="ctr">
              <a:spcBef>
                <a:spcPts val="0"/>
              </a:spcBef>
              <a:spcAft>
                <a:spcPts val="0"/>
              </a:spcAft>
              <a:buNone/>
            </a:pPr>
            <a:r>
              <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403" name="Google Shape;403;p61"/>
          <p:cNvPicPr preferRelativeResize="0"/>
          <p:nvPr/>
        </p:nvPicPr>
        <p:blipFill>
          <a:blip r:embed="rId4">
            <a:alphaModFix/>
          </a:blip>
          <a:stretch>
            <a:fillRect/>
          </a:stretch>
        </p:blipFill>
        <p:spPr>
          <a:xfrm>
            <a:off x="746200" y="1318850"/>
            <a:ext cx="6994101" cy="33725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7" name="Shape 407"/>
        <p:cNvGrpSpPr/>
        <p:nvPr/>
      </p:nvGrpSpPr>
      <p:grpSpPr>
        <a:xfrm>
          <a:off x="0" y="0"/>
          <a:ext cx="0" cy="0"/>
          <a:chOff x="0" y="0"/>
          <a:chExt cx="0" cy="0"/>
        </a:xfrm>
      </p:grpSpPr>
      <p:pic>
        <p:nvPicPr>
          <p:cNvPr id="408" name="Google Shape;408;p62"/>
          <p:cNvPicPr preferRelativeResize="0"/>
          <p:nvPr/>
        </p:nvPicPr>
        <p:blipFill>
          <a:blip r:embed="rId3">
            <a:alphaModFix/>
          </a:blip>
          <a:stretch>
            <a:fillRect/>
          </a:stretch>
        </p:blipFill>
        <p:spPr>
          <a:xfrm>
            <a:off x="7797200" y="4355200"/>
            <a:ext cx="1230926" cy="692399"/>
          </a:xfrm>
          <a:prstGeom prst="rect">
            <a:avLst/>
          </a:prstGeom>
          <a:noFill/>
          <a:ln>
            <a:noFill/>
          </a:ln>
        </p:spPr>
      </p:pic>
      <p:sp>
        <p:nvSpPr>
          <p:cNvPr id="409" name="Google Shape;409;p62"/>
          <p:cNvSpPr txBox="1"/>
          <p:nvPr/>
        </p:nvSpPr>
        <p:spPr>
          <a:xfrm>
            <a:off x="431625" y="747050"/>
            <a:ext cx="8524500" cy="1285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000">
                <a:latin typeface="Calibri"/>
                <a:ea typeface="Calibri"/>
                <a:cs typeface="Calibri"/>
                <a:sym typeface="Calibri"/>
              </a:rPr>
              <a:t>Step 2) Model your successful competitors (funnel)</a:t>
            </a:r>
            <a:endParaRPr b="1" sz="3000">
              <a:solidFill>
                <a:srgbClr val="FF0000"/>
              </a:solidFill>
              <a:latin typeface="Calibri"/>
              <a:ea typeface="Calibri"/>
              <a:cs typeface="Calibri"/>
              <a:sym typeface="Calibri"/>
            </a:endParaRPr>
          </a:p>
          <a:p>
            <a:pPr indent="0" lvl="0" marL="0" marR="0" rtl="0" algn="ctr">
              <a:spcBef>
                <a:spcPts val="0"/>
              </a:spcBef>
              <a:spcAft>
                <a:spcPts val="0"/>
              </a:spcAft>
              <a:buNone/>
            </a:pPr>
            <a:r>
              <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410" name="Google Shape;410;p62"/>
          <p:cNvPicPr preferRelativeResize="0"/>
          <p:nvPr/>
        </p:nvPicPr>
        <p:blipFill>
          <a:blip r:embed="rId4">
            <a:alphaModFix/>
          </a:blip>
          <a:stretch>
            <a:fillRect/>
          </a:stretch>
        </p:blipFill>
        <p:spPr>
          <a:xfrm>
            <a:off x="1267425" y="1031325"/>
            <a:ext cx="5950249" cy="40162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4" name="Shape 414"/>
        <p:cNvGrpSpPr/>
        <p:nvPr/>
      </p:nvGrpSpPr>
      <p:grpSpPr>
        <a:xfrm>
          <a:off x="0" y="0"/>
          <a:ext cx="0" cy="0"/>
          <a:chOff x="0" y="0"/>
          <a:chExt cx="0" cy="0"/>
        </a:xfrm>
      </p:grpSpPr>
      <p:pic>
        <p:nvPicPr>
          <p:cNvPr id="415" name="Google Shape;415;p63"/>
          <p:cNvPicPr preferRelativeResize="0"/>
          <p:nvPr/>
        </p:nvPicPr>
        <p:blipFill>
          <a:blip r:embed="rId3">
            <a:alphaModFix/>
          </a:blip>
          <a:stretch>
            <a:fillRect/>
          </a:stretch>
        </p:blipFill>
        <p:spPr>
          <a:xfrm>
            <a:off x="7797200" y="4355200"/>
            <a:ext cx="1230926" cy="692399"/>
          </a:xfrm>
          <a:prstGeom prst="rect">
            <a:avLst/>
          </a:prstGeom>
          <a:noFill/>
          <a:ln>
            <a:noFill/>
          </a:ln>
        </p:spPr>
      </p:pic>
      <p:sp>
        <p:nvSpPr>
          <p:cNvPr id="416" name="Google Shape;416;p63"/>
          <p:cNvSpPr txBox="1"/>
          <p:nvPr/>
        </p:nvSpPr>
        <p:spPr>
          <a:xfrm>
            <a:off x="309750" y="2377625"/>
            <a:ext cx="8524500" cy="1285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000">
                <a:latin typeface="Calibri"/>
                <a:ea typeface="Calibri"/>
                <a:cs typeface="Calibri"/>
                <a:sym typeface="Calibri"/>
              </a:rPr>
              <a:t>Step 3) Once you have the sales page and funnel converting well, adjust for improvement</a:t>
            </a:r>
            <a:endParaRPr b="1" sz="3000">
              <a:solidFill>
                <a:srgbClr val="FF0000"/>
              </a:solidFill>
              <a:latin typeface="Calibri"/>
              <a:ea typeface="Calibri"/>
              <a:cs typeface="Calibri"/>
              <a:sym typeface="Calibri"/>
            </a:endParaRPr>
          </a:p>
          <a:p>
            <a:pPr indent="0" lvl="0" marL="0" marR="0" rtl="0" algn="ctr">
              <a:spcBef>
                <a:spcPts val="0"/>
              </a:spcBef>
              <a:spcAft>
                <a:spcPts val="0"/>
              </a:spcAft>
              <a:buNone/>
            </a:pPr>
            <a:r>
              <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0" name="Shape 420"/>
        <p:cNvGrpSpPr/>
        <p:nvPr/>
      </p:nvGrpSpPr>
      <p:grpSpPr>
        <a:xfrm>
          <a:off x="0" y="0"/>
          <a:ext cx="0" cy="0"/>
          <a:chOff x="0" y="0"/>
          <a:chExt cx="0" cy="0"/>
        </a:xfrm>
      </p:grpSpPr>
      <p:pic>
        <p:nvPicPr>
          <p:cNvPr id="421" name="Google Shape;421;p64"/>
          <p:cNvPicPr preferRelativeResize="0"/>
          <p:nvPr/>
        </p:nvPicPr>
        <p:blipFill>
          <a:blip r:embed="rId3">
            <a:alphaModFix/>
          </a:blip>
          <a:stretch>
            <a:fillRect/>
          </a:stretch>
        </p:blipFill>
        <p:spPr>
          <a:xfrm>
            <a:off x="7797200" y="4355200"/>
            <a:ext cx="1230926" cy="692399"/>
          </a:xfrm>
          <a:prstGeom prst="rect">
            <a:avLst/>
          </a:prstGeom>
          <a:noFill/>
          <a:ln>
            <a:noFill/>
          </a:ln>
        </p:spPr>
      </p:pic>
      <p:sp>
        <p:nvSpPr>
          <p:cNvPr id="422" name="Google Shape;422;p64"/>
          <p:cNvSpPr txBox="1"/>
          <p:nvPr/>
        </p:nvSpPr>
        <p:spPr>
          <a:xfrm>
            <a:off x="429650" y="519250"/>
            <a:ext cx="8524500" cy="1285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000">
                <a:latin typeface="Calibri"/>
                <a:ea typeface="Calibri"/>
                <a:cs typeface="Calibri"/>
                <a:sym typeface="Calibri"/>
              </a:rPr>
              <a:t>Who does this work for?</a:t>
            </a:r>
            <a:endParaRPr b="1" sz="3000">
              <a:solidFill>
                <a:srgbClr val="FF0000"/>
              </a:solidFill>
              <a:latin typeface="Calibri"/>
              <a:ea typeface="Calibri"/>
              <a:cs typeface="Calibri"/>
              <a:sym typeface="Calibri"/>
            </a:endParaRPr>
          </a:p>
          <a:p>
            <a:pPr indent="0" lvl="0" marL="0" marR="0" rtl="0" algn="ctr">
              <a:spcBef>
                <a:spcPts val="0"/>
              </a:spcBef>
              <a:spcAft>
                <a:spcPts val="0"/>
              </a:spcAft>
              <a:buNone/>
            </a:pPr>
            <a:r>
              <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
        <p:nvSpPr>
          <p:cNvPr id="423" name="Google Shape;423;p64"/>
          <p:cNvSpPr txBox="1"/>
          <p:nvPr/>
        </p:nvSpPr>
        <p:spPr>
          <a:xfrm>
            <a:off x="619500" y="1929150"/>
            <a:ext cx="8524500" cy="1285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000">
                <a:latin typeface="Calibri"/>
                <a:ea typeface="Calibri"/>
                <a:cs typeface="Calibri"/>
                <a:sym typeface="Calibri"/>
              </a:rPr>
              <a:t>This works for all types of businesses!</a:t>
            </a:r>
            <a:endParaRPr b="1" sz="48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3">
                                            <p:txEl>
                                              <p:pRg end="0" st="0"/>
                                            </p:txEl>
                                          </p:spTgt>
                                        </p:tgtEl>
                                        <p:attrNameLst>
                                          <p:attrName>style.visibility</p:attrName>
                                        </p:attrNameLst>
                                      </p:cBhvr>
                                      <p:to>
                                        <p:strVal val="visible"/>
                                      </p:to>
                                    </p:set>
                                    <p:animEffect filter="fade" transition="in">
                                      <p:cBhvr>
                                        <p:cTn dur="1000"/>
                                        <p:tgtEl>
                                          <p:spTgt spid="42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3">
                                            <p:txEl>
                                              <p:pRg end="1" st="1"/>
                                            </p:txEl>
                                          </p:spTgt>
                                        </p:tgtEl>
                                        <p:attrNameLst>
                                          <p:attrName>style.visibility</p:attrName>
                                        </p:attrNameLst>
                                      </p:cBhvr>
                                      <p:to>
                                        <p:strVal val="visible"/>
                                      </p:to>
                                    </p:set>
                                    <p:animEffect filter="fade" transition="in">
                                      <p:cBhvr>
                                        <p:cTn dur="1000"/>
                                        <p:tgtEl>
                                          <p:spTgt spid="42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7" name="Shape 427"/>
        <p:cNvGrpSpPr/>
        <p:nvPr/>
      </p:nvGrpSpPr>
      <p:grpSpPr>
        <a:xfrm>
          <a:off x="0" y="0"/>
          <a:ext cx="0" cy="0"/>
          <a:chOff x="0" y="0"/>
          <a:chExt cx="0" cy="0"/>
        </a:xfrm>
      </p:grpSpPr>
      <p:sp>
        <p:nvSpPr>
          <p:cNvPr id="428" name="Google Shape;428;p65"/>
          <p:cNvSpPr txBox="1"/>
          <p:nvPr/>
        </p:nvSpPr>
        <p:spPr>
          <a:xfrm>
            <a:off x="393000" y="137280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 sz="4800" u="sng" cap="none" strike="noStrike">
                <a:solidFill>
                  <a:srgbClr val="C00000"/>
                </a:solidFill>
                <a:latin typeface="Calibri"/>
                <a:ea typeface="Calibri"/>
                <a:cs typeface="Calibri"/>
                <a:sym typeface="Calibri"/>
              </a:rPr>
              <a:t>Secret #2 </a:t>
            </a:r>
            <a:r>
              <a:rPr b="1" i="0" lang="en" sz="4800" u="none" cap="none" strike="noStrike">
                <a:solidFill>
                  <a:schemeClr val="dk1"/>
                </a:solidFill>
                <a:latin typeface="Calibri"/>
                <a:ea typeface="Calibri"/>
                <a:cs typeface="Calibri"/>
                <a:sym typeface="Calibri"/>
              </a:rPr>
              <a:t>– </a:t>
            </a:r>
            <a:r>
              <a:rPr b="1" lang="en" sz="4800">
                <a:solidFill>
                  <a:schemeClr val="dk1"/>
                </a:solidFill>
                <a:latin typeface="Calibri"/>
                <a:ea typeface="Calibri"/>
                <a:cs typeface="Calibri"/>
                <a:sym typeface="Calibri"/>
              </a:rPr>
              <a:t>How to </a:t>
            </a:r>
            <a:r>
              <a:rPr b="1" lang="en" sz="4800" u="sng">
                <a:solidFill>
                  <a:schemeClr val="dk1"/>
                </a:solidFill>
                <a:latin typeface="Calibri"/>
                <a:ea typeface="Calibri"/>
                <a:cs typeface="Calibri"/>
                <a:sym typeface="Calibri"/>
              </a:rPr>
              <a:t>COPY</a:t>
            </a:r>
            <a:r>
              <a:rPr b="1" lang="en" sz="4800">
                <a:solidFill>
                  <a:schemeClr val="dk1"/>
                </a:solidFill>
                <a:latin typeface="Calibri"/>
                <a:ea typeface="Calibri"/>
                <a:cs typeface="Calibri"/>
                <a:sym typeface="Calibri"/>
              </a:rPr>
              <a:t> a PROVEN sales funnel in less than 30 minutes!</a:t>
            </a:r>
            <a:br>
              <a:rPr b="1" lang="en" sz="4800">
                <a:solidFill>
                  <a:schemeClr val="dk1"/>
                </a:solidFill>
                <a:latin typeface="Calibri"/>
                <a:ea typeface="Calibri"/>
                <a:cs typeface="Calibri"/>
                <a:sym typeface="Calibri"/>
              </a:rPr>
            </a:br>
            <a:endParaRPr b="1" i="0" sz="4800" u="none" cap="none" strike="noStrik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2" name="Shape 432"/>
        <p:cNvGrpSpPr/>
        <p:nvPr/>
      </p:nvGrpSpPr>
      <p:grpSpPr>
        <a:xfrm>
          <a:off x="0" y="0"/>
          <a:ext cx="0" cy="0"/>
          <a:chOff x="0" y="0"/>
          <a:chExt cx="0" cy="0"/>
        </a:xfrm>
      </p:grpSpPr>
      <p:sp>
        <p:nvSpPr>
          <p:cNvPr id="433" name="Google Shape;433;p66"/>
          <p:cNvSpPr txBox="1"/>
          <p:nvPr/>
        </p:nvSpPr>
        <p:spPr>
          <a:xfrm>
            <a:off x="393000" y="4916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Map out the entire funnel and model each page </a:t>
            </a:r>
            <a:r>
              <a:rPr b="1" lang="en" sz="3600">
                <a:latin typeface="Calibri"/>
                <a:ea typeface="Calibri"/>
                <a:cs typeface="Calibri"/>
                <a:sym typeface="Calibri"/>
              </a:rPr>
              <a:t>aesthetically and stylistically</a:t>
            </a:r>
            <a:r>
              <a:rPr b="1" lang="en" sz="3600">
                <a:latin typeface="Calibri"/>
                <a:ea typeface="Calibri"/>
                <a:cs typeface="Calibri"/>
                <a:sym typeface="Calibri"/>
              </a:rPr>
              <a:t> </a:t>
            </a:r>
            <a:endParaRPr b="1" i="0" sz="3600" u="none" cap="none" strike="noStrike">
              <a:latin typeface="Calibri"/>
              <a:ea typeface="Calibri"/>
              <a:cs typeface="Calibri"/>
              <a:sym typeface="Calibri"/>
            </a:endParaRPr>
          </a:p>
        </p:txBody>
      </p:sp>
      <p:pic>
        <p:nvPicPr>
          <p:cNvPr id="434" name="Google Shape;434;p66"/>
          <p:cNvPicPr preferRelativeResize="0"/>
          <p:nvPr/>
        </p:nvPicPr>
        <p:blipFill>
          <a:blip r:embed="rId3">
            <a:alphaModFix/>
          </a:blip>
          <a:stretch>
            <a:fillRect/>
          </a:stretch>
        </p:blipFill>
        <p:spPr>
          <a:xfrm>
            <a:off x="1890852" y="2007300"/>
            <a:ext cx="5362301" cy="30163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8" name="Shape 438"/>
        <p:cNvGrpSpPr/>
        <p:nvPr/>
      </p:nvGrpSpPr>
      <p:grpSpPr>
        <a:xfrm>
          <a:off x="0" y="0"/>
          <a:ext cx="0" cy="0"/>
          <a:chOff x="0" y="0"/>
          <a:chExt cx="0" cy="0"/>
        </a:xfrm>
      </p:grpSpPr>
      <p:sp>
        <p:nvSpPr>
          <p:cNvPr id="439" name="Google Shape;439;p67"/>
          <p:cNvSpPr txBox="1"/>
          <p:nvPr/>
        </p:nvSpPr>
        <p:spPr>
          <a:xfrm>
            <a:off x="452950" y="-1808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What you would need to do...</a:t>
            </a:r>
            <a:r>
              <a:rPr b="1" lang="en" sz="3600">
                <a:latin typeface="Calibri"/>
                <a:ea typeface="Calibri"/>
                <a:cs typeface="Calibri"/>
                <a:sym typeface="Calibri"/>
              </a:rPr>
              <a:t> </a:t>
            </a:r>
            <a:endParaRPr b="1" i="0" sz="3600" u="none" cap="none" strike="noStrike">
              <a:latin typeface="Calibri"/>
              <a:ea typeface="Calibri"/>
              <a:cs typeface="Calibri"/>
              <a:sym typeface="Calibri"/>
            </a:endParaRPr>
          </a:p>
        </p:txBody>
      </p:sp>
      <p:sp>
        <p:nvSpPr>
          <p:cNvPr id="440" name="Google Shape;440;p67"/>
          <p:cNvSpPr txBox="1"/>
          <p:nvPr/>
        </p:nvSpPr>
        <p:spPr>
          <a:xfrm>
            <a:off x="486300" y="2065175"/>
            <a:ext cx="8171400" cy="1732500"/>
          </a:xfrm>
          <a:prstGeom prst="rect">
            <a:avLst/>
          </a:prstGeom>
          <a:noFill/>
          <a:ln>
            <a:noFill/>
          </a:ln>
        </p:spPr>
        <p:txBody>
          <a:bodyPr anchorCtr="0" anchor="ctr" bIns="45700" lIns="91425" spcFirstLastPara="1" rIns="91425" wrap="square" tIns="45700">
            <a:noAutofit/>
          </a:bodyPr>
          <a:lstStyle/>
          <a:p>
            <a:pPr indent="-419100" lvl="0" marL="457200" marR="0" rtl="0">
              <a:spcBef>
                <a:spcPts val="0"/>
              </a:spcBef>
              <a:spcAft>
                <a:spcPts val="0"/>
              </a:spcAft>
              <a:buSzPts val="3000"/>
              <a:buFont typeface="Calibri"/>
              <a:buAutoNum type="arabicPeriod"/>
            </a:pPr>
            <a:r>
              <a:rPr b="1" lang="en" sz="3000">
                <a:latin typeface="Calibri"/>
                <a:ea typeface="Calibri"/>
                <a:cs typeface="Calibri"/>
                <a:sym typeface="Calibri"/>
              </a:rPr>
              <a:t>Get a page builder</a:t>
            </a:r>
            <a:endParaRPr b="1" sz="3000">
              <a:latin typeface="Calibri"/>
              <a:ea typeface="Calibri"/>
              <a:cs typeface="Calibri"/>
              <a:sym typeface="Calibri"/>
            </a:endParaRPr>
          </a:p>
          <a:p>
            <a:pPr indent="-419100" lvl="0" marL="457200" marR="0" rtl="0">
              <a:spcBef>
                <a:spcPts val="0"/>
              </a:spcBef>
              <a:spcAft>
                <a:spcPts val="0"/>
              </a:spcAft>
              <a:buSzPts val="3000"/>
              <a:buFont typeface="Calibri"/>
              <a:buAutoNum type="arabicPeriod"/>
            </a:pPr>
            <a:r>
              <a:rPr b="1" lang="en" sz="3000">
                <a:latin typeface="Calibri"/>
                <a:ea typeface="Calibri"/>
                <a:cs typeface="Calibri"/>
                <a:sym typeface="Calibri"/>
              </a:rPr>
              <a:t>Figure out how to use it</a:t>
            </a:r>
            <a:endParaRPr b="1" sz="3000">
              <a:latin typeface="Calibri"/>
              <a:ea typeface="Calibri"/>
              <a:cs typeface="Calibri"/>
              <a:sym typeface="Calibri"/>
            </a:endParaRPr>
          </a:p>
          <a:p>
            <a:pPr indent="-419100" lvl="0" marL="457200" marR="0" rtl="0">
              <a:spcBef>
                <a:spcPts val="0"/>
              </a:spcBef>
              <a:spcAft>
                <a:spcPts val="0"/>
              </a:spcAft>
              <a:buSzPts val="3000"/>
              <a:buFont typeface="Calibri"/>
              <a:buAutoNum type="arabicPeriod"/>
            </a:pPr>
            <a:r>
              <a:rPr b="1" lang="en" sz="3000">
                <a:latin typeface="Calibri"/>
                <a:ea typeface="Calibri"/>
                <a:cs typeface="Calibri"/>
                <a:sym typeface="Calibri"/>
              </a:rPr>
              <a:t>Model that winning sales page</a:t>
            </a:r>
            <a:endParaRPr b="1" sz="3000">
              <a:latin typeface="Calibri"/>
              <a:ea typeface="Calibri"/>
              <a:cs typeface="Calibri"/>
              <a:sym typeface="Calibri"/>
            </a:endParaRPr>
          </a:p>
          <a:p>
            <a:pPr indent="-419100" lvl="0" marL="457200" marR="0" rtl="0">
              <a:spcBef>
                <a:spcPts val="0"/>
              </a:spcBef>
              <a:spcAft>
                <a:spcPts val="0"/>
              </a:spcAft>
              <a:buSzPts val="3000"/>
              <a:buFont typeface="Calibri"/>
              <a:buAutoNum type="arabicPeriod"/>
            </a:pPr>
            <a:r>
              <a:rPr b="1" lang="en" sz="3000">
                <a:latin typeface="Calibri"/>
                <a:ea typeface="Calibri"/>
                <a:cs typeface="Calibri"/>
                <a:sym typeface="Calibri"/>
              </a:rPr>
              <a:t>Write your own sales letter</a:t>
            </a:r>
            <a:endParaRPr b="1" sz="3000">
              <a:latin typeface="Calibri"/>
              <a:ea typeface="Calibri"/>
              <a:cs typeface="Calibri"/>
              <a:sym typeface="Calibri"/>
            </a:endParaRPr>
          </a:p>
          <a:p>
            <a:pPr indent="-419100" lvl="0" marL="457200" marR="0" rtl="0">
              <a:spcBef>
                <a:spcPts val="0"/>
              </a:spcBef>
              <a:spcAft>
                <a:spcPts val="0"/>
              </a:spcAft>
              <a:buSzPts val="3000"/>
              <a:buFont typeface="Calibri"/>
              <a:buAutoNum type="arabicPeriod"/>
            </a:pPr>
            <a:r>
              <a:rPr b="1" lang="en" sz="3000">
                <a:latin typeface="Calibri"/>
                <a:ea typeface="Calibri"/>
                <a:cs typeface="Calibri"/>
                <a:sym typeface="Calibri"/>
              </a:rPr>
              <a:t>Model all the funnel pages</a:t>
            </a:r>
            <a:endParaRPr b="1" sz="3000">
              <a:latin typeface="Calibri"/>
              <a:ea typeface="Calibri"/>
              <a:cs typeface="Calibri"/>
              <a:sym typeface="Calibri"/>
            </a:endParaRPr>
          </a:p>
          <a:p>
            <a:pPr indent="-419100" lvl="0" marL="457200" marR="0" rtl="0">
              <a:spcBef>
                <a:spcPts val="0"/>
              </a:spcBef>
              <a:spcAft>
                <a:spcPts val="0"/>
              </a:spcAft>
              <a:buSzPts val="3000"/>
              <a:buFont typeface="Calibri"/>
              <a:buAutoNum type="arabicPeriod"/>
            </a:pPr>
            <a:r>
              <a:rPr b="1" lang="en" sz="3000">
                <a:latin typeface="Calibri"/>
                <a:ea typeface="Calibri"/>
                <a:cs typeface="Calibri"/>
                <a:sym typeface="Calibri"/>
              </a:rPr>
              <a:t>Set up an email list and follow up sequence for product</a:t>
            </a:r>
            <a:endParaRPr b="1" sz="3000">
              <a:latin typeface="Calibri"/>
              <a:ea typeface="Calibri"/>
              <a:cs typeface="Calibri"/>
              <a:sym typeface="Calibri"/>
            </a:endParaRPr>
          </a:p>
          <a:p>
            <a:pPr indent="-419100" lvl="0" marL="457200" marR="0" rtl="0">
              <a:spcBef>
                <a:spcPts val="0"/>
              </a:spcBef>
              <a:spcAft>
                <a:spcPts val="0"/>
              </a:spcAft>
              <a:buSzPts val="3000"/>
              <a:buFont typeface="Calibri"/>
              <a:buAutoNum type="arabicPeriod"/>
            </a:pPr>
            <a:r>
              <a:rPr b="1" lang="en" sz="3000">
                <a:latin typeface="Calibri"/>
                <a:ea typeface="Calibri"/>
                <a:cs typeface="Calibri"/>
                <a:sym typeface="Calibri"/>
              </a:rPr>
              <a:t>A bunch more things...</a:t>
            </a:r>
            <a:endParaRPr b="1" sz="30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xEl>
                                              <p:pRg end="0" st="0"/>
                                            </p:txEl>
                                          </p:spTgt>
                                        </p:tgtEl>
                                        <p:attrNameLst>
                                          <p:attrName>style.visibility</p:attrName>
                                        </p:attrNameLst>
                                      </p:cBhvr>
                                      <p:to>
                                        <p:strVal val="visible"/>
                                      </p:to>
                                    </p:set>
                                    <p:animEffect filter="fade" transition="in">
                                      <p:cBhvr>
                                        <p:cTn dur="1000"/>
                                        <p:tgtEl>
                                          <p:spTgt spid="4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xEl>
                                              <p:pRg end="1" st="1"/>
                                            </p:txEl>
                                          </p:spTgt>
                                        </p:tgtEl>
                                        <p:attrNameLst>
                                          <p:attrName>style.visibility</p:attrName>
                                        </p:attrNameLst>
                                      </p:cBhvr>
                                      <p:to>
                                        <p:strVal val="visible"/>
                                      </p:to>
                                    </p:set>
                                    <p:animEffect filter="fade" transition="in">
                                      <p:cBhvr>
                                        <p:cTn dur="1000"/>
                                        <p:tgtEl>
                                          <p:spTgt spid="44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xEl>
                                              <p:pRg end="2" st="2"/>
                                            </p:txEl>
                                          </p:spTgt>
                                        </p:tgtEl>
                                        <p:attrNameLst>
                                          <p:attrName>style.visibility</p:attrName>
                                        </p:attrNameLst>
                                      </p:cBhvr>
                                      <p:to>
                                        <p:strVal val="visible"/>
                                      </p:to>
                                    </p:set>
                                    <p:animEffect filter="fade" transition="in">
                                      <p:cBhvr>
                                        <p:cTn dur="1000"/>
                                        <p:tgtEl>
                                          <p:spTgt spid="44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xEl>
                                              <p:pRg end="3" st="3"/>
                                            </p:txEl>
                                          </p:spTgt>
                                        </p:tgtEl>
                                        <p:attrNameLst>
                                          <p:attrName>style.visibility</p:attrName>
                                        </p:attrNameLst>
                                      </p:cBhvr>
                                      <p:to>
                                        <p:strVal val="visible"/>
                                      </p:to>
                                    </p:set>
                                    <p:animEffect filter="fade" transition="in">
                                      <p:cBhvr>
                                        <p:cTn dur="1000"/>
                                        <p:tgtEl>
                                          <p:spTgt spid="44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xEl>
                                              <p:pRg end="4" st="4"/>
                                            </p:txEl>
                                          </p:spTgt>
                                        </p:tgtEl>
                                        <p:attrNameLst>
                                          <p:attrName>style.visibility</p:attrName>
                                        </p:attrNameLst>
                                      </p:cBhvr>
                                      <p:to>
                                        <p:strVal val="visible"/>
                                      </p:to>
                                    </p:set>
                                    <p:animEffect filter="fade" transition="in">
                                      <p:cBhvr>
                                        <p:cTn dur="1000"/>
                                        <p:tgtEl>
                                          <p:spTgt spid="44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xEl>
                                              <p:pRg end="5" st="5"/>
                                            </p:txEl>
                                          </p:spTgt>
                                        </p:tgtEl>
                                        <p:attrNameLst>
                                          <p:attrName>style.visibility</p:attrName>
                                        </p:attrNameLst>
                                      </p:cBhvr>
                                      <p:to>
                                        <p:strVal val="visible"/>
                                      </p:to>
                                    </p:set>
                                    <p:animEffect filter="fade" transition="in">
                                      <p:cBhvr>
                                        <p:cTn dur="1000"/>
                                        <p:tgtEl>
                                          <p:spTgt spid="44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xEl>
                                              <p:pRg end="6" st="6"/>
                                            </p:txEl>
                                          </p:spTgt>
                                        </p:tgtEl>
                                        <p:attrNameLst>
                                          <p:attrName>style.visibility</p:attrName>
                                        </p:attrNameLst>
                                      </p:cBhvr>
                                      <p:to>
                                        <p:strVal val="visible"/>
                                      </p:to>
                                    </p:set>
                                    <p:animEffect filter="fade" transition="in">
                                      <p:cBhvr>
                                        <p:cTn dur="1000"/>
                                        <p:tgtEl>
                                          <p:spTgt spid="440">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4" name="Shape 444"/>
        <p:cNvGrpSpPr/>
        <p:nvPr/>
      </p:nvGrpSpPr>
      <p:grpSpPr>
        <a:xfrm>
          <a:off x="0" y="0"/>
          <a:ext cx="0" cy="0"/>
          <a:chOff x="0" y="0"/>
          <a:chExt cx="0" cy="0"/>
        </a:xfrm>
      </p:grpSpPr>
      <p:sp>
        <p:nvSpPr>
          <p:cNvPr id="445" name="Google Shape;445;p68"/>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I used to teach students 1 on 1 how to do ALL of those things and much more so that they too could run a successful digital publishing business...</a:t>
            </a:r>
            <a:endParaRPr b="1" i="0" sz="3600" u="none" cap="none" strike="noStrike">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9" name="Shape 449"/>
        <p:cNvGrpSpPr/>
        <p:nvPr/>
      </p:nvGrpSpPr>
      <p:grpSpPr>
        <a:xfrm>
          <a:off x="0" y="0"/>
          <a:ext cx="0" cy="0"/>
          <a:chOff x="0" y="0"/>
          <a:chExt cx="0" cy="0"/>
        </a:xfrm>
      </p:grpSpPr>
      <p:sp>
        <p:nvSpPr>
          <p:cNvPr id="450" name="Google Shape;450;p69"/>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But do you know what started happening?</a:t>
            </a:r>
            <a:endParaRPr b="1" i="0" sz="3600" u="none" cap="none" strike="noStrike">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4" name="Shape 454"/>
        <p:cNvGrpSpPr/>
        <p:nvPr/>
      </p:nvGrpSpPr>
      <p:grpSpPr>
        <a:xfrm>
          <a:off x="0" y="0"/>
          <a:ext cx="0" cy="0"/>
          <a:chOff x="0" y="0"/>
          <a:chExt cx="0" cy="0"/>
        </a:xfrm>
      </p:grpSpPr>
      <p:sp>
        <p:nvSpPr>
          <p:cNvPr id="455" name="Google Shape;455;p70"/>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They started giving up!</a:t>
            </a:r>
            <a:endParaRPr b="1" i="0" sz="3600" u="none" cap="none" strike="noStrike">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9" name="Shape 459"/>
        <p:cNvGrpSpPr/>
        <p:nvPr/>
      </p:nvGrpSpPr>
      <p:grpSpPr>
        <a:xfrm>
          <a:off x="0" y="0"/>
          <a:ext cx="0" cy="0"/>
          <a:chOff x="0" y="0"/>
          <a:chExt cx="0" cy="0"/>
        </a:xfrm>
      </p:grpSpPr>
      <p:sp>
        <p:nvSpPr>
          <p:cNvPr id="460" name="Google Shape;460;p71"/>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Even </a:t>
            </a:r>
            <a:r>
              <a:rPr b="1" lang="en" sz="3600">
                <a:solidFill>
                  <a:srgbClr val="FF0000"/>
                </a:solidFill>
                <a:latin typeface="Calibri"/>
                <a:ea typeface="Calibri"/>
                <a:cs typeface="Calibri"/>
                <a:sym typeface="Calibri"/>
              </a:rPr>
              <a:t>after earning money online</a:t>
            </a:r>
            <a:r>
              <a:rPr b="1" lang="en" sz="3600">
                <a:latin typeface="Calibri"/>
                <a:ea typeface="Calibri"/>
                <a:cs typeface="Calibri"/>
                <a:sym typeface="Calibri"/>
              </a:rPr>
              <a:t> and seeing the potential...</a:t>
            </a:r>
            <a:endParaRPr b="1" i="0" sz="3600" u="none" cap="none" strike="noStrike">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4" name="Shape 464"/>
        <p:cNvGrpSpPr/>
        <p:nvPr/>
      </p:nvGrpSpPr>
      <p:grpSpPr>
        <a:xfrm>
          <a:off x="0" y="0"/>
          <a:ext cx="0" cy="0"/>
          <a:chOff x="0" y="0"/>
          <a:chExt cx="0" cy="0"/>
        </a:xfrm>
      </p:grpSpPr>
      <p:sp>
        <p:nvSpPr>
          <p:cNvPr id="465" name="Google Shape;465;p72"/>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I would still have people giving up!</a:t>
            </a:r>
            <a:endParaRPr b="1" i="0" sz="3600" u="none" cap="none" strike="noStrike">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9" name="Shape 469"/>
        <p:cNvGrpSpPr/>
        <p:nvPr/>
      </p:nvGrpSpPr>
      <p:grpSpPr>
        <a:xfrm>
          <a:off x="0" y="0"/>
          <a:ext cx="0" cy="0"/>
          <a:chOff x="0" y="0"/>
          <a:chExt cx="0" cy="0"/>
        </a:xfrm>
      </p:grpSpPr>
      <p:sp>
        <p:nvSpPr>
          <p:cNvPr id="470" name="Google Shape;470;p73"/>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Not all, but </a:t>
            </a:r>
            <a:r>
              <a:rPr b="1" lang="en" sz="3600">
                <a:latin typeface="Calibri"/>
                <a:ea typeface="Calibri"/>
                <a:cs typeface="Calibri"/>
                <a:sym typeface="Calibri"/>
              </a:rPr>
              <a:t>definitely</a:t>
            </a:r>
            <a:r>
              <a:rPr b="1" lang="en" sz="3600">
                <a:latin typeface="Calibri"/>
                <a:ea typeface="Calibri"/>
                <a:cs typeface="Calibri"/>
                <a:sym typeface="Calibri"/>
              </a:rPr>
              <a:t> a few...</a:t>
            </a:r>
            <a:endParaRPr b="1" i="0" sz="3600" u="none" cap="none" strike="noStrike">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4" name="Shape 474"/>
        <p:cNvGrpSpPr/>
        <p:nvPr/>
      </p:nvGrpSpPr>
      <p:grpSpPr>
        <a:xfrm>
          <a:off x="0" y="0"/>
          <a:ext cx="0" cy="0"/>
          <a:chOff x="0" y="0"/>
          <a:chExt cx="0" cy="0"/>
        </a:xfrm>
      </p:grpSpPr>
      <p:sp>
        <p:nvSpPr>
          <p:cNvPr id="475" name="Google Shape;475;p74"/>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...and do you know what the reason was?</a:t>
            </a:r>
            <a:endParaRPr b="1" i="0" sz="3600" u="none" cap="none" strike="noStrike">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9" name="Shape 479"/>
        <p:cNvGrpSpPr/>
        <p:nvPr/>
      </p:nvGrpSpPr>
      <p:grpSpPr>
        <a:xfrm>
          <a:off x="0" y="0"/>
          <a:ext cx="0" cy="0"/>
          <a:chOff x="0" y="0"/>
          <a:chExt cx="0" cy="0"/>
        </a:xfrm>
      </p:grpSpPr>
      <p:sp>
        <p:nvSpPr>
          <p:cNvPr id="480" name="Google Shape;480;p75"/>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Just too much work for the modest payoff in the beginning and will take too long to build up...</a:t>
            </a:r>
            <a:endParaRPr b="1" i="0" sz="3600" u="none" cap="none" strike="noStrike">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4" name="Shape 484"/>
        <p:cNvGrpSpPr/>
        <p:nvPr/>
      </p:nvGrpSpPr>
      <p:grpSpPr>
        <a:xfrm>
          <a:off x="0" y="0"/>
          <a:ext cx="0" cy="0"/>
          <a:chOff x="0" y="0"/>
          <a:chExt cx="0" cy="0"/>
        </a:xfrm>
      </p:grpSpPr>
      <p:sp>
        <p:nvSpPr>
          <p:cNvPr id="485" name="Google Shape;485;p76"/>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See those students weren’t even interested in spending 12 months building their business up.</a:t>
            </a:r>
            <a:endParaRPr b="1" i="0" sz="3600" u="none" cap="none" strike="noStrike">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9" name="Shape 489"/>
        <p:cNvGrpSpPr/>
        <p:nvPr/>
      </p:nvGrpSpPr>
      <p:grpSpPr>
        <a:xfrm>
          <a:off x="0" y="0"/>
          <a:ext cx="0" cy="0"/>
          <a:chOff x="0" y="0"/>
          <a:chExt cx="0" cy="0"/>
        </a:xfrm>
      </p:grpSpPr>
      <p:sp>
        <p:nvSpPr>
          <p:cNvPr id="490" name="Google Shape;490;p77"/>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They wanted BIG results faster.  Much faster.</a:t>
            </a:r>
            <a:endParaRPr b="1" i="0" sz="3600" u="none" cap="none" strike="noStrike">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4" name="Shape 494"/>
        <p:cNvGrpSpPr/>
        <p:nvPr/>
      </p:nvGrpSpPr>
      <p:grpSpPr>
        <a:xfrm>
          <a:off x="0" y="0"/>
          <a:ext cx="0" cy="0"/>
          <a:chOff x="0" y="0"/>
          <a:chExt cx="0" cy="0"/>
        </a:xfrm>
      </p:grpSpPr>
      <p:sp>
        <p:nvSpPr>
          <p:cNvPr id="495" name="Google Shape;495;p78"/>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And look at first I have to admit, I was a little angry and frustrated...</a:t>
            </a:r>
            <a:endParaRPr b="1" i="0" sz="3600" u="none" cap="none" strike="noStrike">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9" name="Shape 499"/>
        <p:cNvGrpSpPr/>
        <p:nvPr/>
      </p:nvGrpSpPr>
      <p:grpSpPr>
        <a:xfrm>
          <a:off x="0" y="0"/>
          <a:ext cx="0" cy="0"/>
          <a:chOff x="0" y="0"/>
          <a:chExt cx="0" cy="0"/>
        </a:xfrm>
      </p:grpSpPr>
      <p:sp>
        <p:nvSpPr>
          <p:cNvPr id="500" name="Google Shape;500;p79"/>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...I mean building a real sustainable business takes time and effort</a:t>
            </a:r>
            <a:r>
              <a:rPr b="1" lang="en" sz="3600">
                <a:latin typeface="Calibri"/>
                <a:ea typeface="Calibri"/>
                <a:cs typeface="Calibri"/>
                <a:sym typeface="Calibri"/>
              </a:rPr>
              <a:t>...</a:t>
            </a:r>
            <a:endParaRPr b="1" i="0" sz="3600" u="none" cap="none" strike="noStrike">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4" name="Shape 504"/>
        <p:cNvGrpSpPr/>
        <p:nvPr/>
      </p:nvGrpSpPr>
      <p:grpSpPr>
        <a:xfrm>
          <a:off x="0" y="0"/>
          <a:ext cx="0" cy="0"/>
          <a:chOff x="0" y="0"/>
          <a:chExt cx="0" cy="0"/>
        </a:xfrm>
      </p:grpSpPr>
      <p:sp>
        <p:nvSpPr>
          <p:cNvPr id="505" name="Google Shape;505;p80"/>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But what I learned a long time ago is that it’s important to take responsibility for problems so that I am free to find solutions</a:t>
            </a:r>
            <a:endParaRPr b="1" i="0" sz="3600" u="none" cap="none" strike="noStrike">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9" name="Shape 509"/>
        <p:cNvGrpSpPr/>
        <p:nvPr/>
      </p:nvGrpSpPr>
      <p:grpSpPr>
        <a:xfrm>
          <a:off x="0" y="0"/>
          <a:ext cx="0" cy="0"/>
          <a:chOff x="0" y="0"/>
          <a:chExt cx="0" cy="0"/>
        </a:xfrm>
      </p:grpSpPr>
      <p:sp>
        <p:nvSpPr>
          <p:cNvPr id="510" name="Google Shape;510;p81"/>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The minute you start blaming everyone else, is the minute you are a victim.</a:t>
            </a:r>
            <a:endParaRPr b="1" i="0" sz="3600" u="none" cap="none" strike="noStrike">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4" name="Shape 514"/>
        <p:cNvGrpSpPr/>
        <p:nvPr/>
      </p:nvGrpSpPr>
      <p:grpSpPr>
        <a:xfrm>
          <a:off x="0" y="0"/>
          <a:ext cx="0" cy="0"/>
          <a:chOff x="0" y="0"/>
          <a:chExt cx="0" cy="0"/>
        </a:xfrm>
      </p:grpSpPr>
      <p:sp>
        <p:nvSpPr>
          <p:cNvPr id="515" name="Google Shape;515;p82"/>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Victims do not win.</a:t>
            </a:r>
            <a:endParaRPr b="1" i="0" sz="3600" u="none" cap="none" strike="noStrike">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9" name="Shape 519"/>
        <p:cNvGrpSpPr/>
        <p:nvPr/>
      </p:nvGrpSpPr>
      <p:grpSpPr>
        <a:xfrm>
          <a:off x="0" y="0"/>
          <a:ext cx="0" cy="0"/>
          <a:chOff x="0" y="0"/>
          <a:chExt cx="0" cy="0"/>
        </a:xfrm>
      </p:grpSpPr>
      <p:sp>
        <p:nvSpPr>
          <p:cNvPr id="520" name="Google Shape;520;p83"/>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So how could I speed up the learning curve for my students?  </a:t>
            </a:r>
            <a:endParaRPr b="1" i="0" sz="3600" u="none" cap="none" strike="noStrike">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4" name="Shape 524"/>
        <p:cNvGrpSpPr/>
        <p:nvPr/>
      </p:nvGrpSpPr>
      <p:grpSpPr>
        <a:xfrm>
          <a:off x="0" y="0"/>
          <a:ext cx="0" cy="0"/>
          <a:chOff x="0" y="0"/>
          <a:chExt cx="0" cy="0"/>
        </a:xfrm>
      </p:grpSpPr>
      <p:sp>
        <p:nvSpPr>
          <p:cNvPr id="525" name="Google Shape;525;p84"/>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How could I get them earning more money faster?</a:t>
            </a:r>
            <a:r>
              <a:rPr b="1" lang="en" sz="3600">
                <a:latin typeface="Calibri"/>
                <a:ea typeface="Calibri"/>
                <a:cs typeface="Calibri"/>
                <a:sym typeface="Calibri"/>
              </a:rPr>
              <a:t>  </a:t>
            </a:r>
            <a:endParaRPr b="1" i="0" sz="3600" u="none" cap="none" strike="noStrike">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9" name="Shape 529"/>
        <p:cNvGrpSpPr/>
        <p:nvPr/>
      </p:nvGrpSpPr>
      <p:grpSpPr>
        <a:xfrm>
          <a:off x="0" y="0"/>
          <a:ext cx="0" cy="0"/>
          <a:chOff x="0" y="0"/>
          <a:chExt cx="0" cy="0"/>
        </a:xfrm>
      </p:grpSpPr>
      <p:sp>
        <p:nvSpPr>
          <p:cNvPr id="530" name="Google Shape;530;p85"/>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And then it hit me...</a:t>
            </a:r>
            <a:endParaRPr b="1" i="0" sz="3600" u="none" cap="none" strike="noStrike">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4" name="Shape 534"/>
        <p:cNvGrpSpPr/>
        <p:nvPr/>
      </p:nvGrpSpPr>
      <p:grpSpPr>
        <a:xfrm>
          <a:off x="0" y="0"/>
          <a:ext cx="0" cy="0"/>
          <a:chOff x="0" y="0"/>
          <a:chExt cx="0" cy="0"/>
        </a:xfrm>
      </p:grpSpPr>
      <p:sp>
        <p:nvSpPr>
          <p:cNvPr id="535" name="Google Shape;535;p86"/>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Why not just let them use what I have already created and proven to work?</a:t>
            </a:r>
            <a:endParaRPr b="1" i="0" sz="3600" u="none" cap="none" strike="noStrike">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9" name="Shape 539"/>
        <p:cNvGrpSpPr/>
        <p:nvPr/>
      </p:nvGrpSpPr>
      <p:grpSpPr>
        <a:xfrm>
          <a:off x="0" y="0"/>
          <a:ext cx="0" cy="0"/>
          <a:chOff x="0" y="0"/>
          <a:chExt cx="0" cy="0"/>
        </a:xfrm>
      </p:grpSpPr>
      <p:sp>
        <p:nvSpPr>
          <p:cNvPr id="540" name="Google Shape;540;p87"/>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So I created a BRAND NEW Digital Coaching Package...</a:t>
            </a:r>
            <a:endParaRPr b="1" i="0" sz="3600" u="none" cap="none" strike="noStrike">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4" name="Shape 544"/>
        <p:cNvGrpSpPr/>
        <p:nvPr/>
      </p:nvGrpSpPr>
      <p:grpSpPr>
        <a:xfrm>
          <a:off x="0" y="0"/>
          <a:ext cx="0" cy="0"/>
          <a:chOff x="0" y="0"/>
          <a:chExt cx="0" cy="0"/>
        </a:xfrm>
      </p:grpSpPr>
      <p:sp>
        <p:nvSpPr>
          <p:cNvPr id="545" name="Google Shape;545;p88"/>
          <p:cNvSpPr txBox="1"/>
          <p:nvPr/>
        </p:nvSpPr>
        <p:spPr>
          <a:xfrm>
            <a:off x="369025" y="1705500"/>
            <a:ext cx="8534400" cy="1732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3600" u="none" cap="none" strike="noStrike">
              <a:latin typeface="Calibri"/>
              <a:ea typeface="Calibri"/>
              <a:cs typeface="Calibri"/>
              <a:sym typeface="Calibri"/>
            </a:endParaRPr>
          </a:p>
        </p:txBody>
      </p:sp>
      <p:pic>
        <p:nvPicPr>
          <p:cNvPr id="546" name="Google Shape;546;p88"/>
          <p:cNvPicPr preferRelativeResize="0"/>
          <p:nvPr/>
        </p:nvPicPr>
        <p:blipFill>
          <a:blip r:embed="rId3">
            <a:alphaModFix/>
          </a:blip>
          <a:stretch>
            <a:fillRect/>
          </a:stretch>
        </p:blipFill>
        <p:spPr>
          <a:xfrm>
            <a:off x="1104900" y="2235575"/>
            <a:ext cx="6934200" cy="85725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0" name="Shape 550"/>
        <p:cNvGrpSpPr/>
        <p:nvPr/>
      </p:nvGrpSpPr>
      <p:grpSpPr>
        <a:xfrm>
          <a:off x="0" y="0"/>
          <a:ext cx="0" cy="0"/>
          <a:chOff x="0" y="0"/>
          <a:chExt cx="0" cy="0"/>
        </a:xfrm>
      </p:grpSpPr>
      <p:sp>
        <p:nvSpPr>
          <p:cNvPr id="551" name="Google Shape;551;p89"/>
          <p:cNvSpPr txBox="1"/>
          <p:nvPr/>
        </p:nvSpPr>
        <p:spPr>
          <a:xfrm>
            <a:off x="1802400" y="314725"/>
            <a:ext cx="5539200" cy="1004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EC IM JUPSTART:</a:t>
            </a:r>
            <a:endParaRPr b="1" i="0" sz="3600" u="none" cap="none" strike="noStrike">
              <a:latin typeface="Calibri"/>
              <a:ea typeface="Calibri"/>
              <a:cs typeface="Calibri"/>
              <a:sym typeface="Calibri"/>
            </a:endParaRPr>
          </a:p>
        </p:txBody>
      </p:sp>
      <p:sp>
        <p:nvSpPr>
          <p:cNvPr id="552" name="Google Shape;552;p89"/>
          <p:cNvSpPr txBox="1"/>
          <p:nvPr/>
        </p:nvSpPr>
        <p:spPr>
          <a:xfrm>
            <a:off x="627675" y="2277625"/>
            <a:ext cx="8080500" cy="1004100"/>
          </a:xfrm>
          <a:prstGeom prst="rect">
            <a:avLst/>
          </a:prstGeom>
          <a:noFill/>
          <a:ln>
            <a:noFill/>
          </a:ln>
        </p:spPr>
        <p:txBody>
          <a:bodyPr anchorCtr="0" anchor="ctr" bIns="45700" lIns="91425" spcFirstLastPara="1" rIns="91425" wrap="square" tIns="45700">
            <a:noAutofit/>
          </a:bodyPr>
          <a:lstStyle/>
          <a:p>
            <a:pPr indent="-381000" lvl="0" marL="457200" marR="0" rtl="0">
              <a:spcBef>
                <a:spcPts val="0"/>
              </a:spcBef>
              <a:spcAft>
                <a:spcPts val="0"/>
              </a:spcAft>
              <a:buSzPts val="2400"/>
              <a:buFont typeface="Calibri"/>
              <a:buAutoNum type="arabicPeriod"/>
            </a:pPr>
            <a:r>
              <a:rPr lang="en" sz="2400">
                <a:latin typeface="Calibri"/>
                <a:ea typeface="Calibri"/>
                <a:cs typeface="Calibri"/>
                <a:sym typeface="Calibri"/>
              </a:rPr>
              <a:t>My Page Builder installed for you</a:t>
            </a:r>
            <a:endParaRPr sz="2400">
              <a:latin typeface="Calibri"/>
              <a:ea typeface="Calibri"/>
              <a:cs typeface="Calibri"/>
              <a:sym typeface="Calibri"/>
            </a:endParaRPr>
          </a:p>
          <a:p>
            <a:pPr indent="-381000" lvl="0" marL="457200" marR="0" rtl="0">
              <a:spcBef>
                <a:spcPts val="0"/>
              </a:spcBef>
              <a:spcAft>
                <a:spcPts val="0"/>
              </a:spcAft>
              <a:buSzPts val="2400"/>
              <a:buFont typeface="Calibri"/>
              <a:buAutoNum type="arabicPeriod"/>
            </a:pPr>
            <a:r>
              <a:rPr lang="en" sz="2400">
                <a:latin typeface="Calibri"/>
                <a:ea typeface="Calibri"/>
                <a:cs typeface="Calibri"/>
                <a:sym typeface="Calibri"/>
              </a:rPr>
              <a:t>Access to all my most successful VSL templates</a:t>
            </a:r>
            <a:endParaRPr sz="2400">
              <a:latin typeface="Calibri"/>
              <a:ea typeface="Calibri"/>
              <a:cs typeface="Calibri"/>
              <a:sym typeface="Calibri"/>
            </a:endParaRPr>
          </a:p>
          <a:p>
            <a:pPr indent="-381000" lvl="0" marL="457200" marR="0" rtl="0">
              <a:spcBef>
                <a:spcPts val="0"/>
              </a:spcBef>
              <a:spcAft>
                <a:spcPts val="0"/>
              </a:spcAft>
              <a:buSzPts val="2400"/>
              <a:buFont typeface="Calibri"/>
              <a:buAutoNum type="arabicPeriod"/>
            </a:pPr>
            <a:r>
              <a:rPr lang="en" sz="2400">
                <a:latin typeface="Calibri"/>
                <a:ea typeface="Calibri"/>
                <a:cs typeface="Calibri"/>
                <a:sym typeface="Calibri"/>
              </a:rPr>
              <a:t>Access to all my most </a:t>
            </a:r>
            <a:r>
              <a:rPr lang="en" sz="2400">
                <a:latin typeface="Calibri"/>
                <a:ea typeface="Calibri"/>
                <a:cs typeface="Calibri"/>
                <a:sym typeface="Calibri"/>
              </a:rPr>
              <a:t>successful</a:t>
            </a:r>
            <a:r>
              <a:rPr lang="en" sz="2400">
                <a:latin typeface="Calibri"/>
                <a:ea typeface="Calibri"/>
                <a:cs typeface="Calibri"/>
                <a:sym typeface="Calibri"/>
              </a:rPr>
              <a:t> sales page templates</a:t>
            </a:r>
            <a:endParaRPr sz="2400">
              <a:latin typeface="Calibri"/>
              <a:ea typeface="Calibri"/>
              <a:cs typeface="Calibri"/>
              <a:sym typeface="Calibri"/>
            </a:endParaRPr>
          </a:p>
          <a:p>
            <a:pPr indent="-381000" lvl="0" marL="457200" marR="0" rtl="0">
              <a:spcBef>
                <a:spcPts val="0"/>
              </a:spcBef>
              <a:spcAft>
                <a:spcPts val="0"/>
              </a:spcAft>
              <a:buSzPts val="2400"/>
              <a:buFont typeface="Calibri"/>
              <a:buAutoNum type="arabicPeriod"/>
            </a:pPr>
            <a:r>
              <a:rPr lang="en" sz="2400">
                <a:latin typeface="Calibri"/>
                <a:ea typeface="Calibri"/>
                <a:cs typeface="Calibri"/>
                <a:sym typeface="Calibri"/>
              </a:rPr>
              <a:t>Access to my most successful sales funnel template</a:t>
            </a:r>
            <a:endParaRPr sz="2400">
              <a:latin typeface="Calibri"/>
              <a:ea typeface="Calibri"/>
              <a:cs typeface="Calibri"/>
              <a:sym typeface="Calibri"/>
            </a:endParaRPr>
          </a:p>
          <a:p>
            <a:pPr indent="-381000" lvl="0" marL="457200" marR="0" rtl="0">
              <a:spcBef>
                <a:spcPts val="0"/>
              </a:spcBef>
              <a:spcAft>
                <a:spcPts val="0"/>
              </a:spcAft>
              <a:buSzPts val="2400"/>
              <a:buFont typeface="Calibri"/>
              <a:buAutoNum type="arabicPeriod"/>
            </a:pPr>
            <a:r>
              <a:rPr lang="en" sz="2400">
                <a:latin typeface="Calibri"/>
                <a:ea typeface="Calibri"/>
                <a:cs typeface="Calibri"/>
                <a:sym typeface="Calibri"/>
              </a:rPr>
              <a:t>My membership plugin installed for you</a:t>
            </a:r>
            <a:endParaRPr sz="2400">
              <a:latin typeface="Calibri"/>
              <a:ea typeface="Calibri"/>
              <a:cs typeface="Calibri"/>
              <a:sym typeface="Calibri"/>
            </a:endParaRPr>
          </a:p>
          <a:p>
            <a:pPr indent="-381000" lvl="0" marL="457200" marR="0" rtl="0">
              <a:spcBef>
                <a:spcPts val="0"/>
              </a:spcBef>
              <a:spcAft>
                <a:spcPts val="0"/>
              </a:spcAft>
              <a:buSzPts val="2400"/>
              <a:buFont typeface="Calibri"/>
              <a:buAutoNum type="arabicPeriod"/>
            </a:pPr>
            <a:r>
              <a:rPr lang="en" sz="2400">
                <a:latin typeface="Calibri"/>
                <a:ea typeface="Calibri"/>
                <a:cs typeface="Calibri"/>
                <a:sym typeface="Calibri"/>
              </a:rPr>
              <a:t>In depth video training on exactly how to set up an entire digital publishing business complete with high ticket sales and continuity program</a:t>
            </a:r>
            <a:endParaRPr sz="2400">
              <a:latin typeface="Calibri"/>
              <a:ea typeface="Calibri"/>
              <a:cs typeface="Calibri"/>
              <a:sym typeface="Calibri"/>
            </a:endParaRPr>
          </a:p>
          <a:p>
            <a:pPr indent="-381000" lvl="0" marL="457200" marR="0" rtl="0">
              <a:spcBef>
                <a:spcPts val="0"/>
              </a:spcBef>
              <a:spcAft>
                <a:spcPts val="0"/>
              </a:spcAft>
              <a:buSzPts val="2400"/>
              <a:buFont typeface="Calibri"/>
              <a:buAutoNum type="arabicPeriod"/>
            </a:pPr>
            <a:r>
              <a:rPr lang="en" sz="2400">
                <a:latin typeface="Calibri"/>
                <a:ea typeface="Calibri"/>
                <a:cs typeface="Calibri"/>
                <a:sym typeface="Calibri"/>
              </a:rPr>
              <a:t>Much more...</a:t>
            </a:r>
            <a:endParaRPr sz="24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0" st="0"/>
                                            </p:txEl>
                                          </p:spTgt>
                                        </p:tgtEl>
                                        <p:attrNameLst>
                                          <p:attrName>style.visibility</p:attrName>
                                        </p:attrNameLst>
                                      </p:cBhvr>
                                      <p:to>
                                        <p:strVal val="visible"/>
                                      </p:to>
                                    </p:set>
                                    <p:animEffect filter="fade" transition="in">
                                      <p:cBhvr>
                                        <p:cTn dur="1000"/>
                                        <p:tgtEl>
                                          <p:spTgt spid="55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1" st="1"/>
                                            </p:txEl>
                                          </p:spTgt>
                                        </p:tgtEl>
                                        <p:attrNameLst>
                                          <p:attrName>style.visibility</p:attrName>
                                        </p:attrNameLst>
                                      </p:cBhvr>
                                      <p:to>
                                        <p:strVal val="visible"/>
                                      </p:to>
                                    </p:set>
                                    <p:animEffect filter="fade" transition="in">
                                      <p:cBhvr>
                                        <p:cTn dur="1000"/>
                                        <p:tgtEl>
                                          <p:spTgt spid="55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2" st="2"/>
                                            </p:txEl>
                                          </p:spTgt>
                                        </p:tgtEl>
                                        <p:attrNameLst>
                                          <p:attrName>style.visibility</p:attrName>
                                        </p:attrNameLst>
                                      </p:cBhvr>
                                      <p:to>
                                        <p:strVal val="visible"/>
                                      </p:to>
                                    </p:set>
                                    <p:animEffect filter="fade" transition="in">
                                      <p:cBhvr>
                                        <p:cTn dur="1000"/>
                                        <p:tgtEl>
                                          <p:spTgt spid="55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3" st="3"/>
                                            </p:txEl>
                                          </p:spTgt>
                                        </p:tgtEl>
                                        <p:attrNameLst>
                                          <p:attrName>style.visibility</p:attrName>
                                        </p:attrNameLst>
                                      </p:cBhvr>
                                      <p:to>
                                        <p:strVal val="visible"/>
                                      </p:to>
                                    </p:set>
                                    <p:animEffect filter="fade" transition="in">
                                      <p:cBhvr>
                                        <p:cTn dur="1000"/>
                                        <p:tgtEl>
                                          <p:spTgt spid="55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4" st="4"/>
                                            </p:txEl>
                                          </p:spTgt>
                                        </p:tgtEl>
                                        <p:attrNameLst>
                                          <p:attrName>style.visibility</p:attrName>
                                        </p:attrNameLst>
                                      </p:cBhvr>
                                      <p:to>
                                        <p:strVal val="visible"/>
                                      </p:to>
                                    </p:set>
                                    <p:animEffect filter="fade" transition="in">
                                      <p:cBhvr>
                                        <p:cTn dur="1000"/>
                                        <p:tgtEl>
                                          <p:spTgt spid="55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5" st="5"/>
                                            </p:txEl>
                                          </p:spTgt>
                                        </p:tgtEl>
                                        <p:attrNameLst>
                                          <p:attrName>style.visibility</p:attrName>
                                        </p:attrNameLst>
                                      </p:cBhvr>
                                      <p:to>
                                        <p:strVal val="visible"/>
                                      </p:to>
                                    </p:set>
                                    <p:animEffect filter="fade" transition="in">
                                      <p:cBhvr>
                                        <p:cTn dur="1000"/>
                                        <p:tgtEl>
                                          <p:spTgt spid="55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6" st="6"/>
                                            </p:txEl>
                                          </p:spTgt>
                                        </p:tgtEl>
                                        <p:attrNameLst>
                                          <p:attrName>style.visibility</p:attrName>
                                        </p:attrNameLst>
                                      </p:cBhvr>
                                      <p:to>
                                        <p:strVal val="visible"/>
                                      </p:to>
                                    </p:set>
                                    <p:animEffect filter="fade" transition="in">
                                      <p:cBhvr>
                                        <p:cTn dur="1000"/>
                                        <p:tgtEl>
                                          <p:spTgt spid="55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6" name="Shape 556"/>
        <p:cNvGrpSpPr/>
        <p:nvPr/>
      </p:nvGrpSpPr>
      <p:grpSpPr>
        <a:xfrm>
          <a:off x="0" y="0"/>
          <a:ext cx="0" cy="0"/>
          <a:chOff x="0" y="0"/>
          <a:chExt cx="0" cy="0"/>
        </a:xfrm>
      </p:grpSpPr>
      <p:sp>
        <p:nvSpPr>
          <p:cNvPr id="557" name="Google Shape;557;p90"/>
          <p:cNvSpPr txBox="1"/>
          <p:nvPr/>
        </p:nvSpPr>
        <p:spPr>
          <a:xfrm>
            <a:off x="743350" y="1837400"/>
            <a:ext cx="7625100" cy="1004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What used to take weeks can now be accomplished in a matter of days... </a:t>
            </a:r>
            <a:endParaRPr b="1" i="0" sz="3600" u="none" cap="none" strike="noStrike">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1" name="Shape 561"/>
        <p:cNvGrpSpPr/>
        <p:nvPr/>
      </p:nvGrpSpPr>
      <p:grpSpPr>
        <a:xfrm>
          <a:off x="0" y="0"/>
          <a:ext cx="0" cy="0"/>
          <a:chOff x="0" y="0"/>
          <a:chExt cx="0" cy="0"/>
        </a:xfrm>
      </p:grpSpPr>
      <p:sp>
        <p:nvSpPr>
          <p:cNvPr id="562" name="Google Shape;562;p91"/>
          <p:cNvSpPr txBox="1"/>
          <p:nvPr/>
        </p:nvSpPr>
        <p:spPr>
          <a:xfrm>
            <a:off x="743350" y="1837400"/>
            <a:ext cx="7625100" cy="1004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...not simply modeling what I do...</a:t>
            </a:r>
            <a:endParaRPr b="1" i="0" sz="3600" u="none" cap="none" strike="noStrike">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6" name="Shape 566"/>
        <p:cNvGrpSpPr/>
        <p:nvPr/>
      </p:nvGrpSpPr>
      <p:grpSpPr>
        <a:xfrm>
          <a:off x="0" y="0"/>
          <a:ext cx="0" cy="0"/>
          <a:chOff x="0" y="0"/>
          <a:chExt cx="0" cy="0"/>
        </a:xfrm>
      </p:grpSpPr>
      <p:sp>
        <p:nvSpPr>
          <p:cNvPr id="567" name="Google Shape;567;p92"/>
          <p:cNvSpPr txBox="1"/>
          <p:nvPr/>
        </p:nvSpPr>
        <p:spPr>
          <a:xfrm>
            <a:off x="483600" y="1981275"/>
            <a:ext cx="8176800" cy="1004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...but instead, literally taking the exact templates of what I did...</a:t>
            </a:r>
            <a:endParaRPr b="1" i="0" sz="3600" u="none" cap="none" strike="noStrike">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1" name="Shape 571"/>
        <p:cNvGrpSpPr/>
        <p:nvPr/>
      </p:nvGrpSpPr>
      <p:grpSpPr>
        <a:xfrm>
          <a:off x="0" y="0"/>
          <a:ext cx="0" cy="0"/>
          <a:chOff x="0" y="0"/>
          <a:chExt cx="0" cy="0"/>
        </a:xfrm>
      </p:grpSpPr>
      <p:sp>
        <p:nvSpPr>
          <p:cNvPr id="572" name="Google Shape;572;p93"/>
          <p:cNvSpPr txBox="1"/>
          <p:nvPr/>
        </p:nvSpPr>
        <p:spPr>
          <a:xfrm>
            <a:off x="483600" y="1981275"/>
            <a:ext cx="8176800" cy="100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 ...uploading them and adjusting them to your liking. </a:t>
            </a:r>
            <a:endParaRPr b="1"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6" name="Shape 576"/>
        <p:cNvGrpSpPr/>
        <p:nvPr/>
      </p:nvGrpSpPr>
      <p:grpSpPr>
        <a:xfrm>
          <a:off x="0" y="0"/>
          <a:ext cx="0" cy="0"/>
          <a:chOff x="0" y="0"/>
          <a:chExt cx="0" cy="0"/>
        </a:xfrm>
      </p:grpSpPr>
      <p:sp>
        <p:nvSpPr>
          <p:cNvPr id="577" name="Google Shape;577;p94"/>
          <p:cNvSpPr txBox="1"/>
          <p:nvPr/>
        </p:nvSpPr>
        <p:spPr>
          <a:xfrm>
            <a:off x="483600" y="1981275"/>
            <a:ext cx="8176800" cy="100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 It is honestly, a game changer.</a:t>
            </a:r>
            <a:endParaRPr b="1"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1" name="Shape 581"/>
        <p:cNvGrpSpPr/>
        <p:nvPr/>
      </p:nvGrpSpPr>
      <p:grpSpPr>
        <a:xfrm>
          <a:off x="0" y="0"/>
          <a:ext cx="0" cy="0"/>
          <a:chOff x="0" y="0"/>
          <a:chExt cx="0" cy="0"/>
        </a:xfrm>
      </p:grpSpPr>
      <p:sp>
        <p:nvSpPr>
          <p:cNvPr id="582" name="Google Shape;582;p95"/>
          <p:cNvSpPr txBox="1"/>
          <p:nvPr/>
        </p:nvSpPr>
        <p:spPr>
          <a:xfrm>
            <a:off x="152400" y="1123950"/>
            <a:ext cx="8839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 sz="4800" u="sng" cap="none" strike="noStrike">
                <a:solidFill>
                  <a:srgbClr val="C00000"/>
                </a:solidFill>
                <a:latin typeface="Calibri"/>
                <a:ea typeface="Calibri"/>
                <a:cs typeface="Calibri"/>
                <a:sym typeface="Calibri"/>
              </a:rPr>
              <a:t>Secret #3</a:t>
            </a:r>
            <a:r>
              <a:rPr b="1" i="0" lang="en" sz="4800" u="none" cap="none" strike="noStrike">
                <a:solidFill>
                  <a:srgbClr val="C00000"/>
                </a:solidFill>
                <a:latin typeface="Calibri"/>
                <a:ea typeface="Calibri"/>
                <a:cs typeface="Calibri"/>
                <a:sym typeface="Calibri"/>
              </a:rPr>
              <a:t> </a:t>
            </a:r>
            <a:r>
              <a:rPr b="1" i="0" lang="en" sz="4800" u="none" cap="none" strike="noStrike">
                <a:solidFill>
                  <a:schemeClr val="dk1"/>
                </a:solidFill>
                <a:latin typeface="Calibri"/>
                <a:ea typeface="Calibri"/>
                <a:cs typeface="Calibri"/>
                <a:sym typeface="Calibri"/>
              </a:rPr>
              <a:t>– </a:t>
            </a:r>
            <a:r>
              <a:rPr b="1" lang="en" sz="4800">
                <a:solidFill>
                  <a:schemeClr val="dk1"/>
                </a:solidFill>
                <a:latin typeface="Calibri"/>
                <a:ea typeface="Calibri"/>
                <a:cs typeface="Calibri"/>
                <a:sym typeface="Calibri"/>
              </a:rPr>
              <a:t>How to finally start getting laser targeted traffic to your sales pages for FREE!</a:t>
            </a:r>
            <a:endParaRPr b="1" i="0" sz="4800" u="none" cap="none" strike="noStrike">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6" name="Shape 586"/>
        <p:cNvGrpSpPr/>
        <p:nvPr/>
      </p:nvGrpSpPr>
      <p:grpSpPr>
        <a:xfrm>
          <a:off x="0" y="0"/>
          <a:ext cx="0" cy="0"/>
          <a:chOff x="0" y="0"/>
          <a:chExt cx="0" cy="0"/>
        </a:xfrm>
      </p:grpSpPr>
      <p:sp>
        <p:nvSpPr>
          <p:cNvPr id="587" name="Google Shape;587;p96"/>
          <p:cNvSpPr txBox="1"/>
          <p:nvPr/>
        </p:nvSpPr>
        <p:spPr>
          <a:xfrm>
            <a:off x="393000" y="1186975"/>
            <a:ext cx="8534400" cy="2167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i="0" lang="en" sz="6000" u="sng" cap="none" strike="noStrike">
                <a:solidFill>
                  <a:srgbClr val="C00000"/>
                </a:solidFill>
                <a:latin typeface="Calibri"/>
                <a:ea typeface="Calibri"/>
                <a:cs typeface="Calibri"/>
                <a:sym typeface="Calibri"/>
              </a:rPr>
            </a:br>
            <a:r>
              <a:rPr b="1" lang="en" sz="4800">
                <a:solidFill>
                  <a:schemeClr val="dk1"/>
                </a:solidFill>
                <a:latin typeface="Calibri"/>
                <a:ea typeface="Calibri"/>
                <a:cs typeface="Calibri"/>
                <a:sym typeface="Calibri"/>
              </a:rPr>
              <a:t>So there are a lot of traffic sources out there...</a:t>
            </a:r>
            <a:endParaRPr b="1" i="0" sz="4800"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1" name="Shape 591"/>
        <p:cNvGrpSpPr/>
        <p:nvPr/>
      </p:nvGrpSpPr>
      <p:grpSpPr>
        <a:xfrm>
          <a:off x="0" y="0"/>
          <a:ext cx="0" cy="0"/>
          <a:chOff x="0" y="0"/>
          <a:chExt cx="0" cy="0"/>
        </a:xfrm>
      </p:grpSpPr>
      <p:sp>
        <p:nvSpPr>
          <p:cNvPr id="592" name="Google Shape;592;p97"/>
          <p:cNvSpPr txBox="1"/>
          <p:nvPr/>
        </p:nvSpPr>
        <p:spPr>
          <a:xfrm>
            <a:off x="393000" y="1186975"/>
            <a:ext cx="8534400" cy="2167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i="0" lang="en" sz="6000" u="sng" cap="none" strike="noStrike">
                <a:solidFill>
                  <a:srgbClr val="C00000"/>
                </a:solidFill>
                <a:latin typeface="Calibri"/>
                <a:ea typeface="Calibri"/>
                <a:cs typeface="Calibri"/>
                <a:sym typeface="Calibri"/>
              </a:rPr>
            </a:br>
            <a:r>
              <a:rPr b="1" i="0" lang="en" sz="4800" cap="none" strike="noStrike">
                <a:latin typeface="Calibri"/>
                <a:ea typeface="Calibri"/>
                <a:cs typeface="Calibri"/>
                <a:sym typeface="Calibri"/>
              </a:rPr>
              <a:t>...</a:t>
            </a:r>
            <a:r>
              <a:rPr b="1" lang="en" sz="4800">
                <a:latin typeface="Calibri"/>
                <a:ea typeface="Calibri"/>
                <a:cs typeface="Calibri"/>
                <a:sym typeface="Calibri"/>
              </a:rPr>
              <a:t>t</a:t>
            </a:r>
            <a:r>
              <a:rPr b="1" i="0" lang="en" sz="4800" cap="none" strike="noStrike">
                <a:latin typeface="Calibri"/>
                <a:ea typeface="Calibri"/>
                <a:cs typeface="Calibri"/>
                <a:sym typeface="Calibri"/>
              </a:rPr>
              <a:t>hat appear to make great sense until you start using them</a:t>
            </a:r>
            <a:r>
              <a:rPr b="1" lang="en" sz="4800">
                <a:solidFill>
                  <a:schemeClr val="dk1"/>
                </a:solidFill>
                <a:latin typeface="Calibri"/>
                <a:ea typeface="Calibri"/>
                <a:cs typeface="Calibri"/>
                <a:sym typeface="Calibri"/>
              </a:rPr>
              <a:t>...</a:t>
            </a:r>
            <a:endParaRPr b="1" i="0" sz="4800"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6" name="Shape 596"/>
        <p:cNvGrpSpPr/>
        <p:nvPr/>
      </p:nvGrpSpPr>
      <p:grpSpPr>
        <a:xfrm>
          <a:off x="0" y="0"/>
          <a:ext cx="0" cy="0"/>
          <a:chOff x="0" y="0"/>
          <a:chExt cx="0" cy="0"/>
        </a:xfrm>
      </p:grpSpPr>
      <p:sp>
        <p:nvSpPr>
          <p:cNvPr id="597" name="Google Shape;597;p98"/>
          <p:cNvSpPr txBox="1"/>
          <p:nvPr/>
        </p:nvSpPr>
        <p:spPr>
          <a:xfrm>
            <a:off x="356000" y="403950"/>
            <a:ext cx="8534400" cy="2167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i="0" lang="en" sz="6000" u="sng" cap="none" strike="noStrike">
                <a:solidFill>
                  <a:srgbClr val="C00000"/>
                </a:solidFill>
                <a:latin typeface="Calibri"/>
                <a:ea typeface="Calibri"/>
                <a:cs typeface="Calibri"/>
                <a:sym typeface="Calibri"/>
              </a:rPr>
            </a:br>
            <a:r>
              <a:rPr b="1" i="0" lang="en" sz="3600" cap="none" strike="noStrike">
                <a:latin typeface="Calibri"/>
                <a:ea typeface="Calibri"/>
                <a:cs typeface="Calibri"/>
                <a:sym typeface="Calibri"/>
              </a:rPr>
              <a:t>...</a:t>
            </a:r>
            <a:r>
              <a:rPr b="1" lang="en" sz="3600">
                <a:latin typeface="Calibri"/>
                <a:ea typeface="Calibri"/>
                <a:cs typeface="Calibri"/>
                <a:sym typeface="Calibri"/>
              </a:rPr>
              <a:t>and then things start going off the rails in one way or another</a:t>
            </a:r>
            <a:r>
              <a:rPr b="1" lang="en" sz="3600">
                <a:solidFill>
                  <a:schemeClr val="dk1"/>
                </a:solidFill>
                <a:latin typeface="Calibri"/>
                <a:ea typeface="Calibri"/>
                <a:cs typeface="Calibri"/>
                <a:sym typeface="Calibri"/>
              </a:rPr>
              <a:t>.</a:t>
            </a:r>
            <a:endParaRPr b="1" i="0" sz="3600"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p:txBody>
      </p:sp>
      <p:pic>
        <p:nvPicPr>
          <p:cNvPr id="598" name="Google Shape;598;p98"/>
          <p:cNvPicPr preferRelativeResize="0"/>
          <p:nvPr/>
        </p:nvPicPr>
        <p:blipFill>
          <a:blip r:embed="rId3">
            <a:alphaModFix/>
          </a:blip>
          <a:stretch>
            <a:fillRect/>
          </a:stretch>
        </p:blipFill>
        <p:spPr>
          <a:xfrm>
            <a:off x="2919706" y="2344101"/>
            <a:ext cx="3304600" cy="2478474"/>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2" name="Shape 602"/>
        <p:cNvGrpSpPr/>
        <p:nvPr/>
      </p:nvGrpSpPr>
      <p:grpSpPr>
        <a:xfrm>
          <a:off x="0" y="0"/>
          <a:ext cx="0" cy="0"/>
          <a:chOff x="0" y="0"/>
          <a:chExt cx="0" cy="0"/>
        </a:xfrm>
      </p:grpSpPr>
      <p:sp>
        <p:nvSpPr>
          <p:cNvPr id="603" name="Google Shape;603;p99"/>
          <p:cNvSpPr txBox="1"/>
          <p:nvPr/>
        </p:nvSpPr>
        <p:spPr>
          <a:xfrm>
            <a:off x="483600" y="1981275"/>
            <a:ext cx="8176800" cy="100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 What you will find is that driving traffic splits up into three categories...</a:t>
            </a:r>
            <a:endParaRPr b="1"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7" name="Shape 607"/>
        <p:cNvGrpSpPr/>
        <p:nvPr/>
      </p:nvGrpSpPr>
      <p:grpSpPr>
        <a:xfrm>
          <a:off x="0" y="0"/>
          <a:ext cx="0" cy="0"/>
          <a:chOff x="0" y="0"/>
          <a:chExt cx="0" cy="0"/>
        </a:xfrm>
      </p:grpSpPr>
      <p:sp>
        <p:nvSpPr>
          <p:cNvPr id="608" name="Google Shape;608;p100"/>
          <p:cNvSpPr txBox="1"/>
          <p:nvPr/>
        </p:nvSpPr>
        <p:spPr>
          <a:xfrm>
            <a:off x="483600" y="1981275"/>
            <a:ext cx="8176800" cy="100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 </a:t>
            </a:r>
            <a:endParaRPr b="1"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
        <p:nvSpPr>
          <p:cNvPr id="609" name="Google Shape;609;p100"/>
          <p:cNvSpPr/>
          <p:nvPr/>
        </p:nvSpPr>
        <p:spPr>
          <a:xfrm>
            <a:off x="1234925" y="1558625"/>
            <a:ext cx="2277900" cy="245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610" name="Google Shape;610;p100"/>
          <p:cNvSpPr/>
          <p:nvPr/>
        </p:nvSpPr>
        <p:spPr>
          <a:xfrm>
            <a:off x="5583650" y="1558625"/>
            <a:ext cx="2277900" cy="245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611" name="Google Shape;611;p100"/>
          <p:cNvSpPr txBox="1"/>
          <p:nvPr/>
        </p:nvSpPr>
        <p:spPr>
          <a:xfrm>
            <a:off x="1364975" y="2168850"/>
            <a:ext cx="2017800" cy="8058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lang="en" sz="3000"/>
              <a:t>FREE</a:t>
            </a:r>
            <a:endParaRPr sz="3000"/>
          </a:p>
          <a:p>
            <a:pPr indent="0" lvl="0" marL="0" algn="ctr">
              <a:spcBef>
                <a:spcPts val="0"/>
              </a:spcBef>
              <a:spcAft>
                <a:spcPts val="0"/>
              </a:spcAft>
              <a:buNone/>
            </a:pPr>
            <a:r>
              <a:rPr lang="en" sz="3000"/>
              <a:t>TRAFFIC</a:t>
            </a:r>
            <a:endParaRPr sz="3000"/>
          </a:p>
        </p:txBody>
      </p:sp>
      <p:sp>
        <p:nvSpPr>
          <p:cNvPr id="612" name="Google Shape;612;p100"/>
          <p:cNvSpPr txBox="1"/>
          <p:nvPr/>
        </p:nvSpPr>
        <p:spPr>
          <a:xfrm>
            <a:off x="5713700" y="2168850"/>
            <a:ext cx="2017800" cy="8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t>PAID</a:t>
            </a:r>
            <a:endParaRPr sz="3000"/>
          </a:p>
          <a:p>
            <a:pPr indent="0" lvl="0" marL="0" rtl="0" algn="ctr">
              <a:spcBef>
                <a:spcPts val="0"/>
              </a:spcBef>
              <a:spcAft>
                <a:spcPts val="0"/>
              </a:spcAft>
              <a:buNone/>
            </a:pPr>
            <a:r>
              <a:rPr lang="en" sz="3000"/>
              <a:t>TRAFFIC</a:t>
            </a:r>
            <a:endParaRPr sz="3000"/>
          </a:p>
        </p:txBody>
      </p:sp>
      <p:sp>
        <p:nvSpPr>
          <p:cNvPr id="613" name="Google Shape;613;p100"/>
          <p:cNvSpPr txBox="1"/>
          <p:nvPr/>
        </p:nvSpPr>
        <p:spPr>
          <a:xfrm>
            <a:off x="1364975" y="813350"/>
            <a:ext cx="2017800" cy="8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t>1</a:t>
            </a:r>
            <a:endParaRPr sz="3000"/>
          </a:p>
        </p:txBody>
      </p:sp>
      <p:sp>
        <p:nvSpPr>
          <p:cNvPr id="614" name="Google Shape;614;p100"/>
          <p:cNvSpPr txBox="1"/>
          <p:nvPr/>
        </p:nvSpPr>
        <p:spPr>
          <a:xfrm>
            <a:off x="5661775" y="813350"/>
            <a:ext cx="2017800" cy="8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t>2</a:t>
            </a:r>
            <a:endParaRPr sz="30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8" name="Shape 618"/>
        <p:cNvGrpSpPr/>
        <p:nvPr/>
      </p:nvGrpSpPr>
      <p:grpSpPr>
        <a:xfrm>
          <a:off x="0" y="0"/>
          <a:ext cx="0" cy="0"/>
          <a:chOff x="0" y="0"/>
          <a:chExt cx="0" cy="0"/>
        </a:xfrm>
      </p:grpSpPr>
      <p:sp>
        <p:nvSpPr>
          <p:cNvPr id="619" name="Google Shape;619;p101"/>
          <p:cNvSpPr txBox="1"/>
          <p:nvPr/>
        </p:nvSpPr>
        <p:spPr>
          <a:xfrm>
            <a:off x="315725" y="1981275"/>
            <a:ext cx="8176800" cy="100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 </a:t>
            </a:r>
            <a:endParaRPr b="1"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
        <p:nvSpPr>
          <p:cNvPr id="620" name="Google Shape;620;p101"/>
          <p:cNvSpPr/>
          <p:nvPr/>
        </p:nvSpPr>
        <p:spPr>
          <a:xfrm>
            <a:off x="3473475" y="1690525"/>
            <a:ext cx="2277900" cy="245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621" name="Google Shape;621;p101"/>
          <p:cNvSpPr txBox="1"/>
          <p:nvPr/>
        </p:nvSpPr>
        <p:spPr>
          <a:xfrm>
            <a:off x="3213175" y="2360675"/>
            <a:ext cx="2793600" cy="8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t>INFLUENCER</a:t>
            </a:r>
            <a:endParaRPr sz="2400"/>
          </a:p>
          <a:p>
            <a:pPr indent="0" lvl="0" marL="0" rtl="0" algn="ctr">
              <a:spcBef>
                <a:spcPts val="0"/>
              </a:spcBef>
              <a:spcAft>
                <a:spcPts val="0"/>
              </a:spcAft>
              <a:buNone/>
            </a:pPr>
            <a:r>
              <a:rPr lang="en" sz="2400"/>
              <a:t>TRAFFIC</a:t>
            </a:r>
            <a:endParaRPr sz="2400"/>
          </a:p>
        </p:txBody>
      </p:sp>
      <p:sp>
        <p:nvSpPr>
          <p:cNvPr id="622" name="Google Shape;622;p101"/>
          <p:cNvSpPr txBox="1"/>
          <p:nvPr/>
        </p:nvSpPr>
        <p:spPr>
          <a:xfrm>
            <a:off x="1246900" y="342975"/>
            <a:ext cx="6714000" cy="8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t>FASTEST WAY TO SEE SUCCESS ONLINE...</a:t>
            </a:r>
            <a:endParaRPr b="1" sz="2400"/>
          </a:p>
        </p:txBody>
      </p:sp>
      <p:sp>
        <p:nvSpPr>
          <p:cNvPr id="623" name="Google Shape;623;p101"/>
          <p:cNvSpPr txBox="1"/>
          <p:nvPr/>
        </p:nvSpPr>
        <p:spPr>
          <a:xfrm>
            <a:off x="3175200" y="1227200"/>
            <a:ext cx="2793600" cy="8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t>3</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9"/>
                                        </p:tgtEl>
                                        <p:attrNameLst>
                                          <p:attrName>style.visibility</p:attrName>
                                        </p:attrNameLst>
                                      </p:cBhvr>
                                      <p:to>
                                        <p:strVal val="visible"/>
                                      </p:to>
                                    </p:set>
                                    <p:animEffect filter="fade" transition="in">
                                      <p:cBhvr>
                                        <p:cTn dur="1000"/>
                                        <p:tgtEl>
                                          <p:spTgt spid="619"/>
                                        </p:tgtEl>
                                      </p:cBhvr>
                                    </p:animEffect>
                                  </p:childTnLst>
                                </p:cTn>
                              </p:par>
                              <p:par>
                                <p:cTn fill="hold" nodeType="withEffect" presetClass="entr" presetID="10" presetSubtype="0">
                                  <p:stCondLst>
                                    <p:cond delay="0"/>
                                  </p:stCondLst>
                                  <p:childTnLst>
                                    <p:set>
                                      <p:cBhvr>
                                        <p:cTn dur="1" fill="hold">
                                          <p:stCondLst>
                                            <p:cond delay="0"/>
                                          </p:stCondLst>
                                        </p:cTn>
                                        <p:tgtEl>
                                          <p:spTgt spid="620"/>
                                        </p:tgtEl>
                                        <p:attrNameLst>
                                          <p:attrName>style.visibility</p:attrName>
                                        </p:attrNameLst>
                                      </p:cBhvr>
                                      <p:to>
                                        <p:strVal val="visible"/>
                                      </p:to>
                                    </p:set>
                                    <p:animEffect filter="fade" transition="in">
                                      <p:cBhvr>
                                        <p:cTn dur="1000"/>
                                        <p:tgtEl>
                                          <p:spTgt spid="620"/>
                                        </p:tgtEl>
                                      </p:cBhvr>
                                    </p:animEffect>
                                  </p:childTnLst>
                                </p:cTn>
                              </p:par>
                              <p:par>
                                <p:cTn fill="hold" nodeType="withEffect" presetClass="entr" presetID="10" presetSubtype="0">
                                  <p:stCondLst>
                                    <p:cond delay="0"/>
                                  </p:stCondLst>
                                  <p:childTnLst>
                                    <p:set>
                                      <p:cBhvr>
                                        <p:cTn dur="1" fill="hold">
                                          <p:stCondLst>
                                            <p:cond delay="0"/>
                                          </p:stCondLst>
                                        </p:cTn>
                                        <p:tgtEl>
                                          <p:spTgt spid="621"/>
                                        </p:tgtEl>
                                        <p:attrNameLst>
                                          <p:attrName>style.visibility</p:attrName>
                                        </p:attrNameLst>
                                      </p:cBhvr>
                                      <p:to>
                                        <p:strVal val="visible"/>
                                      </p:to>
                                    </p:set>
                                    <p:animEffect filter="fade" transition="in">
                                      <p:cBhvr>
                                        <p:cTn dur="1000"/>
                                        <p:tgtEl>
                                          <p:spTgt spid="6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7" name="Shape 627"/>
        <p:cNvGrpSpPr/>
        <p:nvPr/>
      </p:nvGrpSpPr>
      <p:grpSpPr>
        <a:xfrm>
          <a:off x="0" y="0"/>
          <a:ext cx="0" cy="0"/>
          <a:chOff x="0" y="0"/>
          <a:chExt cx="0" cy="0"/>
        </a:xfrm>
      </p:grpSpPr>
      <p:sp>
        <p:nvSpPr>
          <p:cNvPr id="628" name="Google Shape;628;p102"/>
          <p:cNvSpPr txBox="1"/>
          <p:nvPr/>
        </p:nvSpPr>
        <p:spPr>
          <a:xfrm>
            <a:off x="600050" y="566500"/>
            <a:ext cx="8176800" cy="100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Influencer traffic is great because...</a:t>
            </a:r>
            <a:endParaRPr b="1"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
        <p:nvSpPr>
          <p:cNvPr id="629" name="Google Shape;629;p102"/>
          <p:cNvSpPr txBox="1"/>
          <p:nvPr/>
        </p:nvSpPr>
        <p:spPr>
          <a:xfrm>
            <a:off x="600050" y="2357450"/>
            <a:ext cx="8176800" cy="1004100"/>
          </a:xfrm>
          <a:prstGeom prst="rect">
            <a:avLst/>
          </a:prstGeom>
          <a:noFill/>
          <a:ln>
            <a:noFill/>
          </a:ln>
        </p:spPr>
        <p:txBody>
          <a:bodyPr anchorCtr="0" anchor="ctr" bIns="45700" lIns="91425" spcFirstLastPara="1" rIns="91425" wrap="square" tIns="45700">
            <a:noAutofit/>
          </a:bodyPr>
          <a:lstStyle/>
          <a:p>
            <a:pPr indent="-419100" lvl="0" marL="457200" rtl="0">
              <a:spcBef>
                <a:spcPts val="0"/>
              </a:spcBef>
              <a:spcAft>
                <a:spcPts val="0"/>
              </a:spcAft>
              <a:buClr>
                <a:schemeClr val="dk1"/>
              </a:buClr>
              <a:buSzPts val="3000"/>
              <a:buFont typeface="Calibri"/>
              <a:buAutoNum type="arabicPeriod"/>
            </a:pPr>
            <a:r>
              <a:rPr lang="en" sz="3000">
                <a:solidFill>
                  <a:schemeClr val="dk1"/>
                </a:solidFill>
                <a:latin typeface="Calibri"/>
                <a:ea typeface="Calibri"/>
                <a:cs typeface="Calibri"/>
                <a:sym typeface="Calibri"/>
              </a:rPr>
              <a:t>The traffic is extremely targeted and will buy at a much higher rate.</a:t>
            </a:r>
            <a:endParaRPr sz="3000">
              <a:solidFill>
                <a:schemeClr val="dk1"/>
              </a:solidFill>
              <a:latin typeface="Calibri"/>
              <a:ea typeface="Calibri"/>
              <a:cs typeface="Calibri"/>
              <a:sym typeface="Calibri"/>
            </a:endParaRPr>
          </a:p>
          <a:p>
            <a:pPr indent="-419100" lvl="0" marL="457200" rtl="0">
              <a:spcBef>
                <a:spcPts val="0"/>
              </a:spcBef>
              <a:spcAft>
                <a:spcPts val="0"/>
              </a:spcAft>
              <a:buClr>
                <a:schemeClr val="dk1"/>
              </a:buClr>
              <a:buSzPts val="3000"/>
              <a:buFont typeface="Calibri"/>
              <a:buAutoNum type="arabicPeriod"/>
            </a:pPr>
            <a:r>
              <a:rPr lang="en" sz="3000">
                <a:solidFill>
                  <a:schemeClr val="dk1"/>
                </a:solidFill>
                <a:latin typeface="Calibri"/>
                <a:ea typeface="Calibri"/>
                <a:cs typeface="Calibri"/>
                <a:sym typeface="Calibri"/>
              </a:rPr>
              <a:t>When the customers hit your email list it will be as buyers and will be extremely receptive to other offers without the need to build massive amounts of trust and good will.</a:t>
            </a:r>
            <a:endParaRPr sz="3000">
              <a:solidFill>
                <a:schemeClr val="dk1"/>
              </a:solidFill>
              <a:latin typeface="Calibri"/>
              <a:ea typeface="Calibri"/>
              <a:cs typeface="Calibri"/>
              <a:sym typeface="Calibri"/>
            </a:endParaRPr>
          </a:p>
          <a:p>
            <a:pPr indent="0" lvl="0" marL="0" marR="0" rtl="0">
              <a:spcBef>
                <a:spcPts val="0"/>
              </a:spcBef>
              <a:spcAft>
                <a:spcPts val="0"/>
              </a:spcAft>
              <a:buNone/>
            </a:pPr>
            <a:r>
              <a:t/>
            </a:r>
            <a:endParaRPr b="1" sz="36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9">
                                            <p:txEl>
                                              <p:pRg end="0" st="0"/>
                                            </p:txEl>
                                          </p:spTgt>
                                        </p:tgtEl>
                                        <p:attrNameLst>
                                          <p:attrName>style.visibility</p:attrName>
                                        </p:attrNameLst>
                                      </p:cBhvr>
                                      <p:to>
                                        <p:strVal val="visible"/>
                                      </p:to>
                                    </p:set>
                                    <p:animEffect filter="fade" transition="in">
                                      <p:cBhvr>
                                        <p:cTn dur="1000"/>
                                        <p:tgtEl>
                                          <p:spTgt spid="6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9">
                                            <p:txEl>
                                              <p:pRg end="1" st="1"/>
                                            </p:txEl>
                                          </p:spTgt>
                                        </p:tgtEl>
                                        <p:attrNameLst>
                                          <p:attrName>style.visibility</p:attrName>
                                        </p:attrNameLst>
                                      </p:cBhvr>
                                      <p:to>
                                        <p:strVal val="visible"/>
                                      </p:to>
                                    </p:set>
                                    <p:animEffect filter="fade" transition="in">
                                      <p:cBhvr>
                                        <p:cTn dur="1000"/>
                                        <p:tgtEl>
                                          <p:spTgt spid="6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9">
                                            <p:txEl>
                                              <p:pRg end="2" st="2"/>
                                            </p:txEl>
                                          </p:spTgt>
                                        </p:tgtEl>
                                        <p:attrNameLst>
                                          <p:attrName>style.visibility</p:attrName>
                                        </p:attrNameLst>
                                      </p:cBhvr>
                                      <p:to>
                                        <p:strVal val="visible"/>
                                      </p:to>
                                    </p:set>
                                    <p:animEffect filter="fade" transition="in">
                                      <p:cBhvr>
                                        <p:cTn dur="1000"/>
                                        <p:tgtEl>
                                          <p:spTgt spid="62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3" name="Shape 633"/>
        <p:cNvGrpSpPr/>
        <p:nvPr/>
      </p:nvGrpSpPr>
      <p:grpSpPr>
        <a:xfrm>
          <a:off x="0" y="0"/>
          <a:ext cx="0" cy="0"/>
          <a:chOff x="0" y="0"/>
          <a:chExt cx="0" cy="0"/>
        </a:xfrm>
      </p:grpSpPr>
      <p:sp>
        <p:nvSpPr>
          <p:cNvPr id="634" name="Google Shape;634;p103"/>
          <p:cNvSpPr txBox="1"/>
          <p:nvPr/>
        </p:nvSpPr>
        <p:spPr>
          <a:xfrm>
            <a:off x="563050" y="2000400"/>
            <a:ext cx="8176800" cy="100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The average conversion rate on a paid offer online is roughly 1% to 5% </a:t>
            </a:r>
            <a:endParaRPr b="1"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8" name="Shape 638"/>
        <p:cNvGrpSpPr/>
        <p:nvPr/>
      </p:nvGrpSpPr>
      <p:grpSpPr>
        <a:xfrm>
          <a:off x="0" y="0"/>
          <a:ext cx="0" cy="0"/>
          <a:chOff x="0" y="0"/>
          <a:chExt cx="0" cy="0"/>
        </a:xfrm>
      </p:grpSpPr>
      <p:sp>
        <p:nvSpPr>
          <p:cNvPr id="639" name="Google Shape;639;p104"/>
          <p:cNvSpPr txBox="1"/>
          <p:nvPr/>
        </p:nvSpPr>
        <p:spPr>
          <a:xfrm>
            <a:off x="563050" y="2000400"/>
            <a:ext cx="8176800" cy="100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That’s not the case with influencer traffic.</a:t>
            </a:r>
            <a:endParaRPr b="1"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3" name="Shape 643"/>
        <p:cNvGrpSpPr/>
        <p:nvPr/>
      </p:nvGrpSpPr>
      <p:grpSpPr>
        <a:xfrm>
          <a:off x="0" y="0"/>
          <a:ext cx="0" cy="0"/>
          <a:chOff x="0" y="0"/>
          <a:chExt cx="0" cy="0"/>
        </a:xfrm>
      </p:grpSpPr>
      <p:sp>
        <p:nvSpPr>
          <p:cNvPr id="644" name="Google Shape;644;p105"/>
          <p:cNvSpPr txBox="1"/>
          <p:nvPr/>
        </p:nvSpPr>
        <p:spPr>
          <a:xfrm>
            <a:off x="581550" y="2111400"/>
            <a:ext cx="8176800" cy="100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This traffic has been referred to you by someone who has already build a reputation with the traffic...</a:t>
            </a:r>
            <a:endParaRPr b="1"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8" name="Shape 648"/>
        <p:cNvGrpSpPr/>
        <p:nvPr/>
      </p:nvGrpSpPr>
      <p:grpSpPr>
        <a:xfrm>
          <a:off x="0" y="0"/>
          <a:ext cx="0" cy="0"/>
          <a:chOff x="0" y="0"/>
          <a:chExt cx="0" cy="0"/>
        </a:xfrm>
      </p:grpSpPr>
      <p:sp>
        <p:nvSpPr>
          <p:cNvPr id="649" name="Google Shape;649;p106"/>
          <p:cNvSpPr txBox="1"/>
          <p:nvPr>
            <p:ph type="ctrTitle"/>
          </p:nvPr>
        </p:nvSpPr>
        <p:spPr>
          <a:xfrm>
            <a:off x="685800" y="1597820"/>
            <a:ext cx="7772400" cy="1102500"/>
          </a:xfrm>
          <a:prstGeom prst="rect">
            <a:avLst/>
          </a:prstGeom>
        </p:spPr>
        <p:txBody>
          <a:bodyPr anchorCtr="0" anchor="ctr" bIns="45700" lIns="91425" spcFirstLastPara="1" rIns="91425" wrap="square" tIns="45700">
            <a:noAutofit/>
          </a:bodyPr>
          <a:lstStyle/>
          <a:p>
            <a:pPr indent="0" lvl="0" marL="0">
              <a:spcBef>
                <a:spcPts val="0"/>
              </a:spcBef>
              <a:spcAft>
                <a:spcPts val="0"/>
              </a:spcAft>
              <a:buNone/>
            </a:pPr>
            <a:r>
              <a:t/>
            </a:r>
            <a:endParaRPr/>
          </a:p>
        </p:txBody>
      </p:sp>
      <p:sp>
        <p:nvSpPr>
          <p:cNvPr id="650" name="Google Shape;650;p106"/>
          <p:cNvSpPr txBox="1"/>
          <p:nvPr>
            <p:ph idx="1" type="subTitle"/>
          </p:nvPr>
        </p:nvSpPr>
        <p:spPr>
          <a:xfrm>
            <a:off x="1371600" y="2914650"/>
            <a:ext cx="6400800" cy="1314300"/>
          </a:xfrm>
          <a:prstGeom prst="rect">
            <a:avLst/>
          </a:prstGeom>
        </p:spPr>
        <p:txBody>
          <a:bodyPr anchorCtr="0" anchor="t" bIns="45700" lIns="91425" spcFirstLastPara="1" rIns="91425" wrap="square" tIns="45700">
            <a:noAutofit/>
          </a:bodyPr>
          <a:lstStyle/>
          <a:p>
            <a:pPr indent="0" lvl="0" marL="0">
              <a:spcBef>
                <a:spcPts val="640"/>
              </a:spcBef>
              <a:spcAft>
                <a:spcPts val="0"/>
              </a:spcAft>
              <a:buNone/>
            </a:pPr>
            <a:r>
              <a:t/>
            </a:r>
            <a:endParaRPr/>
          </a:p>
        </p:txBody>
      </p:sp>
      <p:pic>
        <p:nvPicPr>
          <p:cNvPr id="651" name="Google Shape;651;p106"/>
          <p:cNvPicPr preferRelativeResize="0"/>
          <p:nvPr/>
        </p:nvPicPr>
        <p:blipFill rotWithShape="1">
          <a:blip r:embed="rId3">
            <a:alphaModFix/>
          </a:blip>
          <a:srcRect b="0" l="-6799" r="21270" t="0"/>
          <a:stretch/>
        </p:blipFill>
        <p:spPr>
          <a:xfrm>
            <a:off x="537925" y="690550"/>
            <a:ext cx="7234476" cy="3762375"/>
          </a:xfrm>
          <a:prstGeom prst="rect">
            <a:avLst/>
          </a:prstGeom>
          <a:noFill/>
          <a:ln>
            <a:noFill/>
          </a:ln>
        </p:spPr>
      </p:pic>
      <p:cxnSp>
        <p:nvCxnSpPr>
          <p:cNvPr id="652" name="Google Shape;652;p106"/>
          <p:cNvCxnSpPr/>
          <p:nvPr/>
        </p:nvCxnSpPr>
        <p:spPr>
          <a:xfrm>
            <a:off x="4879625" y="347700"/>
            <a:ext cx="108000" cy="4316100"/>
          </a:xfrm>
          <a:prstGeom prst="straightConnector1">
            <a:avLst/>
          </a:prstGeom>
          <a:noFill/>
          <a:ln cap="flat" cmpd="sng" w="9525">
            <a:solidFill>
              <a:schemeClr val="dk2"/>
            </a:solidFill>
            <a:prstDash val="solid"/>
            <a:round/>
            <a:headEnd len="med" w="med" type="none"/>
            <a:tailEnd len="med" w="med" type="none"/>
          </a:ln>
        </p:spPr>
      </p:cxnSp>
      <p:cxnSp>
        <p:nvCxnSpPr>
          <p:cNvPr id="653" name="Google Shape;653;p106"/>
          <p:cNvCxnSpPr/>
          <p:nvPr/>
        </p:nvCxnSpPr>
        <p:spPr>
          <a:xfrm>
            <a:off x="5367825" y="347700"/>
            <a:ext cx="108000" cy="4316100"/>
          </a:xfrm>
          <a:prstGeom prst="straightConnector1">
            <a:avLst/>
          </a:prstGeom>
          <a:noFill/>
          <a:ln cap="flat" cmpd="sng" w="9525">
            <a:solidFill>
              <a:schemeClr val="dk2"/>
            </a:solidFill>
            <a:prstDash val="solid"/>
            <a:round/>
            <a:headEnd len="med" w="med" type="none"/>
            <a:tailEnd len="med" w="med" type="none"/>
          </a:ln>
        </p:spPr>
      </p:cxnSp>
      <p:cxnSp>
        <p:nvCxnSpPr>
          <p:cNvPr id="654" name="Google Shape;654;p106"/>
          <p:cNvCxnSpPr/>
          <p:nvPr/>
        </p:nvCxnSpPr>
        <p:spPr>
          <a:xfrm flipH="1" rot="10800000">
            <a:off x="4867750" y="371675"/>
            <a:ext cx="503400" cy="12000"/>
          </a:xfrm>
          <a:prstGeom prst="straightConnector1">
            <a:avLst/>
          </a:prstGeom>
          <a:noFill/>
          <a:ln cap="flat" cmpd="sng" w="9525">
            <a:solidFill>
              <a:schemeClr val="dk2"/>
            </a:solidFill>
            <a:prstDash val="solid"/>
            <a:round/>
            <a:headEnd len="med" w="med" type="none"/>
            <a:tailEnd len="med" w="med" type="none"/>
          </a:ln>
        </p:spPr>
      </p:cxnSp>
      <p:cxnSp>
        <p:nvCxnSpPr>
          <p:cNvPr id="655" name="Google Shape;655;p106"/>
          <p:cNvCxnSpPr/>
          <p:nvPr/>
        </p:nvCxnSpPr>
        <p:spPr>
          <a:xfrm>
            <a:off x="4987625" y="4699900"/>
            <a:ext cx="5037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9" name="Shape 659"/>
        <p:cNvGrpSpPr/>
        <p:nvPr/>
      </p:nvGrpSpPr>
      <p:grpSpPr>
        <a:xfrm>
          <a:off x="0" y="0"/>
          <a:ext cx="0" cy="0"/>
          <a:chOff x="0" y="0"/>
          <a:chExt cx="0" cy="0"/>
        </a:xfrm>
      </p:grpSpPr>
      <p:sp>
        <p:nvSpPr>
          <p:cNvPr id="660" name="Google Shape;660;p107"/>
          <p:cNvSpPr txBox="1"/>
          <p:nvPr/>
        </p:nvSpPr>
        <p:spPr>
          <a:xfrm>
            <a:off x="600050" y="1849375"/>
            <a:ext cx="8176800" cy="100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 sz="3600">
                <a:solidFill>
                  <a:schemeClr val="dk1"/>
                </a:solidFill>
                <a:latin typeface="Calibri"/>
                <a:ea typeface="Calibri"/>
                <a:cs typeface="Calibri"/>
                <a:sym typeface="Calibri"/>
              </a:rPr>
              <a:t>So how do you get this influencer traffic?</a:t>
            </a:r>
            <a:endParaRPr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4" name="Shape 664"/>
        <p:cNvGrpSpPr/>
        <p:nvPr/>
      </p:nvGrpSpPr>
      <p:grpSpPr>
        <a:xfrm>
          <a:off x="0" y="0"/>
          <a:ext cx="0" cy="0"/>
          <a:chOff x="0" y="0"/>
          <a:chExt cx="0" cy="0"/>
        </a:xfrm>
      </p:grpSpPr>
      <p:sp>
        <p:nvSpPr>
          <p:cNvPr id="665" name="Google Shape;665;p108"/>
          <p:cNvSpPr txBox="1"/>
          <p:nvPr/>
        </p:nvSpPr>
        <p:spPr>
          <a:xfrm>
            <a:off x="408225" y="2141625"/>
            <a:ext cx="8176800" cy="1004100"/>
          </a:xfrm>
          <a:prstGeom prst="rect">
            <a:avLst/>
          </a:prstGeom>
          <a:noFill/>
          <a:ln>
            <a:noFill/>
          </a:ln>
        </p:spPr>
        <p:txBody>
          <a:bodyPr anchorCtr="0" anchor="ctr" bIns="45700" lIns="91425" spcFirstLastPara="1" rIns="91425" wrap="square" tIns="45700">
            <a:noAutofit/>
          </a:bodyPr>
          <a:lstStyle/>
          <a:p>
            <a:pPr indent="0" lvl="0" marL="457200" rtl="0" algn="ctr">
              <a:spcBef>
                <a:spcPts val="0"/>
              </a:spcBef>
              <a:spcAft>
                <a:spcPts val="0"/>
              </a:spcAft>
              <a:buNone/>
            </a:pPr>
            <a:r>
              <a:rPr lang="en" sz="3600">
                <a:solidFill>
                  <a:schemeClr val="dk1"/>
                </a:solidFill>
                <a:latin typeface="Calibri"/>
                <a:ea typeface="Calibri"/>
                <a:cs typeface="Calibri"/>
                <a:sym typeface="Calibri"/>
              </a:rPr>
              <a:t>Step 1) You need to find them</a:t>
            </a:r>
            <a:endParaRPr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
        <p:nvSpPr>
          <p:cNvPr id="666" name="Google Shape;666;p108"/>
          <p:cNvSpPr txBox="1"/>
          <p:nvPr/>
        </p:nvSpPr>
        <p:spPr>
          <a:xfrm>
            <a:off x="408225" y="2849075"/>
            <a:ext cx="8176800" cy="1004100"/>
          </a:xfrm>
          <a:prstGeom prst="rect">
            <a:avLst/>
          </a:prstGeom>
          <a:noFill/>
          <a:ln>
            <a:noFill/>
          </a:ln>
        </p:spPr>
        <p:txBody>
          <a:bodyPr anchorCtr="0" anchor="ctr" bIns="45700" lIns="91425" spcFirstLastPara="1" rIns="91425" wrap="square" tIns="45700">
            <a:noAutofit/>
          </a:bodyPr>
          <a:lstStyle/>
          <a:p>
            <a:pPr indent="0" lvl="0" marL="457200" rtl="0" algn="ctr">
              <a:spcBef>
                <a:spcPts val="0"/>
              </a:spcBef>
              <a:spcAft>
                <a:spcPts val="0"/>
              </a:spcAft>
              <a:buNone/>
            </a:pPr>
            <a:r>
              <a:rPr lang="en" sz="3600">
                <a:solidFill>
                  <a:schemeClr val="dk1"/>
                </a:solidFill>
                <a:latin typeface="Calibri"/>
                <a:ea typeface="Calibri"/>
                <a:cs typeface="Calibri"/>
                <a:sym typeface="Calibri"/>
              </a:rPr>
              <a:t>Let me show you how...</a:t>
            </a:r>
            <a:endParaRPr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6">
                                            <p:txEl>
                                              <p:pRg end="0" st="0"/>
                                            </p:txEl>
                                          </p:spTgt>
                                        </p:tgtEl>
                                        <p:attrNameLst>
                                          <p:attrName>style.visibility</p:attrName>
                                        </p:attrNameLst>
                                      </p:cBhvr>
                                      <p:to>
                                        <p:strVal val="visible"/>
                                      </p:to>
                                    </p:set>
                                    <p:animEffect filter="fade" transition="in">
                                      <p:cBhvr>
                                        <p:cTn dur="1000"/>
                                        <p:tgtEl>
                                          <p:spTgt spid="6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6">
                                            <p:txEl>
                                              <p:pRg end="1" st="1"/>
                                            </p:txEl>
                                          </p:spTgt>
                                        </p:tgtEl>
                                        <p:attrNameLst>
                                          <p:attrName>style.visibility</p:attrName>
                                        </p:attrNameLst>
                                      </p:cBhvr>
                                      <p:to>
                                        <p:strVal val="visible"/>
                                      </p:to>
                                    </p:set>
                                    <p:animEffect filter="fade" transition="in">
                                      <p:cBhvr>
                                        <p:cTn dur="1000"/>
                                        <p:tgtEl>
                                          <p:spTgt spid="666">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0" name="Shape 670"/>
        <p:cNvGrpSpPr/>
        <p:nvPr/>
      </p:nvGrpSpPr>
      <p:grpSpPr>
        <a:xfrm>
          <a:off x="0" y="0"/>
          <a:ext cx="0" cy="0"/>
          <a:chOff x="0" y="0"/>
          <a:chExt cx="0" cy="0"/>
        </a:xfrm>
      </p:grpSpPr>
      <p:sp>
        <p:nvSpPr>
          <p:cNvPr id="671" name="Google Shape;671;p109"/>
          <p:cNvSpPr txBox="1"/>
          <p:nvPr/>
        </p:nvSpPr>
        <p:spPr>
          <a:xfrm>
            <a:off x="408225" y="2141625"/>
            <a:ext cx="8176800" cy="1004100"/>
          </a:xfrm>
          <a:prstGeom prst="rect">
            <a:avLst/>
          </a:prstGeom>
          <a:noFill/>
          <a:ln>
            <a:noFill/>
          </a:ln>
        </p:spPr>
        <p:txBody>
          <a:bodyPr anchorCtr="0" anchor="ctr" bIns="45700" lIns="91425" spcFirstLastPara="1" rIns="91425" wrap="square" tIns="45700">
            <a:noAutofit/>
          </a:bodyPr>
          <a:lstStyle/>
          <a:p>
            <a:pPr indent="0" lvl="0" marL="457200" rtl="0" algn="ctr">
              <a:spcBef>
                <a:spcPts val="0"/>
              </a:spcBef>
              <a:spcAft>
                <a:spcPts val="0"/>
              </a:spcAft>
              <a:buNone/>
            </a:pPr>
            <a:r>
              <a:rPr lang="en" sz="3600">
                <a:solidFill>
                  <a:schemeClr val="dk1"/>
                </a:solidFill>
                <a:latin typeface="Calibri"/>
                <a:ea typeface="Calibri"/>
                <a:cs typeface="Calibri"/>
                <a:sym typeface="Calibri"/>
              </a:rPr>
              <a:t>Step 2) You put a list of them together </a:t>
            </a:r>
            <a:endParaRPr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pic>
        <p:nvPicPr>
          <p:cNvPr id="672" name="Google Shape;672;p109"/>
          <p:cNvPicPr preferRelativeResize="0"/>
          <p:nvPr/>
        </p:nvPicPr>
        <p:blipFill>
          <a:blip r:embed="rId3">
            <a:alphaModFix/>
          </a:blip>
          <a:stretch>
            <a:fillRect/>
          </a:stretch>
        </p:blipFill>
        <p:spPr>
          <a:xfrm rot="-388455">
            <a:off x="3538225" y="2955425"/>
            <a:ext cx="2150849" cy="1836825"/>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6" name="Shape 676"/>
        <p:cNvGrpSpPr/>
        <p:nvPr/>
      </p:nvGrpSpPr>
      <p:grpSpPr>
        <a:xfrm>
          <a:off x="0" y="0"/>
          <a:ext cx="0" cy="0"/>
          <a:chOff x="0" y="0"/>
          <a:chExt cx="0" cy="0"/>
        </a:xfrm>
      </p:grpSpPr>
      <p:sp>
        <p:nvSpPr>
          <p:cNvPr id="677" name="Google Shape;677;p110"/>
          <p:cNvSpPr txBox="1"/>
          <p:nvPr/>
        </p:nvSpPr>
        <p:spPr>
          <a:xfrm>
            <a:off x="408225" y="2141625"/>
            <a:ext cx="8176800" cy="1004100"/>
          </a:xfrm>
          <a:prstGeom prst="rect">
            <a:avLst/>
          </a:prstGeom>
          <a:noFill/>
          <a:ln>
            <a:noFill/>
          </a:ln>
        </p:spPr>
        <p:txBody>
          <a:bodyPr anchorCtr="0" anchor="ctr" bIns="45700" lIns="91425" spcFirstLastPara="1" rIns="91425" wrap="square" tIns="45700">
            <a:noAutofit/>
          </a:bodyPr>
          <a:lstStyle/>
          <a:p>
            <a:pPr indent="0" lvl="0" marL="457200" rtl="0" algn="ctr">
              <a:spcBef>
                <a:spcPts val="0"/>
              </a:spcBef>
              <a:spcAft>
                <a:spcPts val="0"/>
              </a:spcAft>
              <a:buNone/>
            </a:pPr>
            <a:r>
              <a:rPr lang="en" sz="3600">
                <a:solidFill>
                  <a:schemeClr val="dk1"/>
                </a:solidFill>
                <a:latin typeface="Calibri"/>
                <a:ea typeface="Calibri"/>
                <a:cs typeface="Calibri"/>
                <a:sym typeface="Calibri"/>
              </a:rPr>
              <a:t>Step 3) Facebook friend them</a:t>
            </a:r>
            <a:endParaRPr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pic>
        <p:nvPicPr>
          <p:cNvPr id="678" name="Google Shape;678;p110"/>
          <p:cNvPicPr preferRelativeResize="0"/>
          <p:nvPr/>
        </p:nvPicPr>
        <p:blipFill>
          <a:blip r:embed="rId3">
            <a:alphaModFix/>
          </a:blip>
          <a:stretch>
            <a:fillRect/>
          </a:stretch>
        </p:blipFill>
        <p:spPr>
          <a:xfrm>
            <a:off x="1671725" y="2883475"/>
            <a:ext cx="6328436" cy="183682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2" name="Shape 682"/>
        <p:cNvGrpSpPr/>
        <p:nvPr/>
      </p:nvGrpSpPr>
      <p:grpSpPr>
        <a:xfrm>
          <a:off x="0" y="0"/>
          <a:ext cx="0" cy="0"/>
          <a:chOff x="0" y="0"/>
          <a:chExt cx="0" cy="0"/>
        </a:xfrm>
      </p:grpSpPr>
      <p:sp>
        <p:nvSpPr>
          <p:cNvPr id="683" name="Google Shape;683;p111"/>
          <p:cNvSpPr txBox="1"/>
          <p:nvPr/>
        </p:nvSpPr>
        <p:spPr>
          <a:xfrm>
            <a:off x="408225" y="2141625"/>
            <a:ext cx="8176800" cy="1004100"/>
          </a:xfrm>
          <a:prstGeom prst="rect">
            <a:avLst/>
          </a:prstGeom>
          <a:noFill/>
          <a:ln>
            <a:noFill/>
          </a:ln>
        </p:spPr>
        <p:txBody>
          <a:bodyPr anchorCtr="0" anchor="ctr" bIns="45700" lIns="91425" spcFirstLastPara="1" rIns="91425" wrap="square" tIns="45700">
            <a:noAutofit/>
          </a:bodyPr>
          <a:lstStyle/>
          <a:p>
            <a:pPr indent="0" lvl="0" marL="457200" rtl="0" algn="ctr">
              <a:spcBef>
                <a:spcPts val="0"/>
              </a:spcBef>
              <a:spcAft>
                <a:spcPts val="0"/>
              </a:spcAft>
              <a:buNone/>
            </a:pPr>
            <a:r>
              <a:rPr lang="en" sz="3600">
                <a:solidFill>
                  <a:schemeClr val="dk1"/>
                </a:solidFill>
                <a:latin typeface="Calibri"/>
                <a:ea typeface="Calibri"/>
                <a:cs typeface="Calibri"/>
                <a:sym typeface="Calibri"/>
              </a:rPr>
              <a:t>Step 4) Start the networking process</a:t>
            </a:r>
            <a:endParaRPr sz="36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3600">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7" name="Shape 687"/>
        <p:cNvGrpSpPr/>
        <p:nvPr/>
      </p:nvGrpSpPr>
      <p:grpSpPr>
        <a:xfrm>
          <a:off x="0" y="0"/>
          <a:ext cx="0" cy="0"/>
          <a:chOff x="0" y="0"/>
          <a:chExt cx="0" cy="0"/>
        </a:xfrm>
      </p:grpSpPr>
      <p:sp>
        <p:nvSpPr>
          <p:cNvPr id="688" name="Google Shape;688;p112"/>
          <p:cNvSpPr txBox="1"/>
          <p:nvPr/>
        </p:nvSpPr>
        <p:spPr>
          <a:xfrm>
            <a:off x="408225" y="2141625"/>
            <a:ext cx="8176800" cy="1004100"/>
          </a:xfrm>
          <a:prstGeom prst="rect">
            <a:avLst/>
          </a:prstGeom>
          <a:noFill/>
          <a:ln>
            <a:noFill/>
          </a:ln>
        </p:spPr>
        <p:txBody>
          <a:bodyPr anchorCtr="0" anchor="ctr" bIns="45700" lIns="91425" spcFirstLastPara="1" rIns="91425" wrap="square" tIns="45700">
            <a:noAutofit/>
          </a:bodyPr>
          <a:lstStyle/>
          <a:p>
            <a:pPr indent="0" lvl="0" marL="457200" rtl="0" algn="ctr">
              <a:spcBef>
                <a:spcPts val="0"/>
              </a:spcBef>
              <a:spcAft>
                <a:spcPts val="0"/>
              </a:spcAft>
              <a:buNone/>
            </a:pPr>
            <a:r>
              <a:rPr lang="en" sz="3600">
                <a:solidFill>
                  <a:schemeClr val="dk1"/>
                </a:solidFill>
                <a:latin typeface="Calibri"/>
                <a:ea typeface="Calibri"/>
                <a:cs typeface="Calibri"/>
                <a:sym typeface="Calibri"/>
              </a:rPr>
              <a:t>Step 5) Let everybody know when you are going to launch a piece of paid content (at least 2 weeks before)</a:t>
            </a:r>
            <a:endParaRPr b="1" sz="3600">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2" name="Shape 692"/>
        <p:cNvGrpSpPr/>
        <p:nvPr/>
      </p:nvGrpSpPr>
      <p:grpSpPr>
        <a:xfrm>
          <a:off x="0" y="0"/>
          <a:ext cx="0" cy="0"/>
          <a:chOff x="0" y="0"/>
          <a:chExt cx="0" cy="0"/>
        </a:xfrm>
      </p:grpSpPr>
      <p:sp>
        <p:nvSpPr>
          <p:cNvPr id="693" name="Google Shape;693;p113"/>
          <p:cNvSpPr txBox="1"/>
          <p:nvPr/>
        </p:nvSpPr>
        <p:spPr>
          <a:xfrm>
            <a:off x="300325" y="985125"/>
            <a:ext cx="8176800" cy="1004100"/>
          </a:xfrm>
          <a:prstGeom prst="rect">
            <a:avLst/>
          </a:prstGeom>
          <a:noFill/>
          <a:ln>
            <a:noFill/>
          </a:ln>
        </p:spPr>
        <p:txBody>
          <a:bodyPr anchorCtr="0" anchor="ctr" bIns="45700" lIns="91425" spcFirstLastPara="1" rIns="91425" wrap="square" tIns="45700">
            <a:noAutofit/>
          </a:bodyPr>
          <a:lstStyle/>
          <a:p>
            <a:pPr indent="0" lvl="0" marL="457200" rtl="0" algn="ctr">
              <a:spcBef>
                <a:spcPts val="0"/>
              </a:spcBef>
              <a:spcAft>
                <a:spcPts val="0"/>
              </a:spcAft>
              <a:buNone/>
            </a:pPr>
            <a:r>
              <a:rPr lang="en" sz="3600">
                <a:solidFill>
                  <a:schemeClr val="dk1"/>
                </a:solidFill>
                <a:latin typeface="Calibri"/>
                <a:ea typeface="Calibri"/>
                <a:cs typeface="Calibri"/>
                <a:sym typeface="Calibri"/>
              </a:rPr>
              <a:t>Step 6) Offer them amazing commission rates</a:t>
            </a:r>
            <a:endParaRPr b="1" sz="3600">
              <a:latin typeface="Calibri"/>
              <a:ea typeface="Calibri"/>
              <a:cs typeface="Calibri"/>
              <a:sym typeface="Calibri"/>
            </a:endParaRPr>
          </a:p>
        </p:txBody>
      </p:sp>
      <p:pic>
        <p:nvPicPr>
          <p:cNvPr id="694" name="Google Shape;694;p113"/>
          <p:cNvPicPr preferRelativeResize="0"/>
          <p:nvPr/>
        </p:nvPicPr>
        <p:blipFill>
          <a:blip r:embed="rId3">
            <a:alphaModFix/>
          </a:blip>
          <a:stretch>
            <a:fillRect/>
          </a:stretch>
        </p:blipFill>
        <p:spPr>
          <a:xfrm>
            <a:off x="2078184" y="2193050"/>
            <a:ext cx="4987618" cy="2805524"/>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8" name="Shape 698"/>
        <p:cNvGrpSpPr/>
        <p:nvPr/>
      </p:nvGrpSpPr>
      <p:grpSpPr>
        <a:xfrm>
          <a:off x="0" y="0"/>
          <a:ext cx="0" cy="0"/>
          <a:chOff x="0" y="0"/>
          <a:chExt cx="0" cy="0"/>
        </a:xfrm>
      </p:grpSpPr>
      <p:sp>
        <p:nvSpPr>
          <p:cNvPr id="699" name="Google Shape;699;p114"/>
          <p:cNvSpPr txBox="1"/>
          <p:nvPr>
            <p:ph type="title"/>
          </p:nvPr>
        </p:nvSpPr>
        <p:spPr>
          <a:xfrm>
            <a:off x="457200" y="4"/>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i="0" lang="en" sz="4400" u="none" cap="none" strike="noStrike">
                <a:solidFill>
                  <a:schemeClr val="dk1"/>
                </a:solidFill>
                <a:latin typeface="Calibri"/>
                <a:ea typeface="Calibri"/>
                <a:cs typeface="Calibri"/>
                <a:sym typeface="Calibri"/>
              </a:rPr>
              <a:t>The 3 Secrets…</a:t>
            </a:r>
            <a:endParaRPr b="1" i="0" sz="4400" u="none" cap="none" strike="noStrike">
              <a:solidFill>
                <a:schemeClr val="dk1"/>
              </a:solidFill>
              <a:latin typeface="Calibri"/>
              <a:ea typeface="Calibri"/>
              <a:cs typeface="Calibri"/>
              <a:sym typeface="Calibri"/>
            </a:endParaRPr>
          </a:p>
        </p:txBody>
      </p:sp>
      <p:sp>
        <p:nvSpPr>
          <p:cNvPr id="700" name="Google Shape;700;p114"/>
          <p:cNvSpPr txBox="1"/>
          <p:nvPr>
            <p:ph idx="1" type="body"/>
          </p:nvPr>
        </p:nvSpPr>
        <p:spPr>
          <a:xfrm>
            <a:off x="457200" y="936375"/>
            <a:ext cx="8229600" cy="2001000"/>
          </a:xfrm>
          <a:prstGeom prst="rect">
            <a:avLst/>
          </a:prstGeom>
          <a:noFill/>
          <a:ln>
            <a:noFill/>
          </a:ln>
        </p:spPr>
        <p:txBody>
          <a:bodyPr anchorCtr="0" anchor="t" bIns="45700" lIns="91425" spcFirstLastPara="1" rIns="91425" wrap="square" tIns="45700">
            <a:noAutofit/>
          </a:bodyPr>
          <a:lstStyle/>
          <a:p>
            <a:pPr indent="-292100" lvl="0" marL="342900" marR="0" rtl="0" algn="l">
              <a:spcBef>
                <a:spcPts val="0"/>
              </a:spcBef>
              <a:spcAft>
                <a:spcPts val="0"/>
              </a:spcAft>
              <a:buClr>
                <a:srgbClr val="C00000"/>
              </a:buClr>
              <a:buSzPts val="2400"/>
              <a:buFont typeface="Arial"/>
              <a:buChar char="•"/>
            </a:pPr>
            <a:r>
              <a:rPr b="1" i="0" lang="en" sz="2400" u="sng" cap="none" strike="noStrike">
                <a:solidFill>
                  <a:srgbClr val="C00000"/>
                </a:solidFill>
                <a:latin typeface="Calibri"/>
                <a:ea typeface="Calibri"/>
                <a:cs typeface="Calibri"/>
                <a:sym typeface="Calibri"/>
              </a:rPr>
              <a:t>Secret #1 </a:t>
            </a:r>
            <a:r>
              <a:rPr b="1" i="0" lang="en" sz="2400" u="none" cap="none" strike="noStrike">
                <a:solidFill>
                  <a:schemeClr val="dk1"/>
                </a:solidFill>
                <a:latin typeface="Calibri"/>
                <a:ea typeface="Calibri"/>
                <a:cs typeface="Calibri"/>
                <a:sym typeface="Calibri"/>
              </a:rPr>
              <a:t>– </a:t>
            </a:r>
            <a:r>
              <a:rPr b="1" lang="en" sz="2400"/>
              <a:t>H</a:t>
            </a:r>
            <a:r>
              <a:rPr b="1" lang="en" sz="2400"/>
              <a:t>ow to ETHICALLY STEAL hours and hours worth of professional work that has produced thousands of dollars in revenue!</a:t>
            </a:r>
            <a:endParaRPr b="1" i="0" sz="2400" u="none" cap="none" strike="noStrike">
              <a:solidFill>
                <a:schemeClr val="dk1"/>
              </a:solidFill>
              <a:latin typeface="Calibri"/>
              <a:ea typeface="Calibri"/>
              <a:cs typeface="Calibri"/>
              <a:sym typeface="Calibri"/>
            </a:endParaRPr>
          </a:p>
          <a:p>
            <a:pPr indent="-292100" lvl="0" marL="342900" marR="0" rtl="0" algn="l">
              <a:spcBef>
                <a:spcPts val="640"/>
              </a:spcBef>
              <a:spcAft>
                <a:spcPts val="0"/>
              </a:spcAft>
              <a:buClr>
                <a:srgbClr val="C00000"/>
              </a:buClr>
              <a:buSzPts val="2400"/>
              <a:buFont typeface="Arial"/>
              <a:buChar char="•"/>
            </a:pPr>
            <a:r>
              <a:rPr b="1" i="0" lang="en" sz="2400" u="sng" cap="none" strike="noStrike">
                <a:solidFill>
                  <a:srgbClr val="C00000"/>
                </a:solidFill>
                <a:latin typeface="Calibri"/>
                <a:ea typeface="Calibri"/>
                <a:cs typeface="Calibri"/>
                <a:sym typeface="Calibri"/>
              </a:rPr>
              <a:t>Secret #2 </a:t>
            </a:r>
            <a:r>
              <a:rPr b="1" i="0" lang="en" sz="2400" u="none" cap="none" strike="noStrike">
                <a:solidFill>
                  <a:schemeClr val="dk1"/>
                </a:solidFill>
                <a:latin typeface="Calibri"/>
                <a:ea typeface="Calibri"/>
                <a:cs typeface="Calibri"/>
                <a:sym typeface="Calibri"/>
              </a:rPr>
              <a:t>– </a:t>
            </a:r>
            <a:r>
              <a:rPr b="1" lang="en" sz="2400"/>
              <a:t>How to copy a PROVEN sales funnel in less than 30 minutes!</a:t>
            </a:r>
            <a:endParaRPr b="1" i="0" sz="2400" u="none" cap="none" strike="noStrike">
              <a:solidFill>
                <a:schemeClr val="dk1"/>
              </a:solidFill>
              <a:latin typeface="Calibri"/>
              <a:ea typeface="Calibri"/>
              <a:cs typeface="Calibri"/>
              <a:sym typeface="Calibri"/>
            </a:endParaRPr>
          </a:p>
          <a:p>
            <a:pPr indent="-292100" lvl="0" marL="342900" marR="0" rtl="0" algn="l">
              <a:spcBef>
                <a:spcPts val="640"/>
              </a:spcBef>
              <a:spcAft>
                <a:spcPts val="0"/>
              </a:spcAft>
              <a:buClr>
                <a:srgbClr val="C00000"/>
              </a:buClr>
              <a:buSzPts val="2400"/>
              <a:buFont typeface="Arial"/>
              <a:buChar char="•"/>
            </a:pPr>
            <a:r>
              <a:rPr b="1" i="0" lang="en" sz="2400" u="sng" cap="none" strike="noStrike">
                <a:solidFill>
                  <a:srgbClr val="C00000"/>
                </a:solidFill>
                <a:latin typeface="Calibri"/>
                <a:ea typeface="Calibri"/>
                <a:cs typeface="Calibri"/>
                <a:sym typeface="Calibri"/>
              </a:rPr>
              <a:t>Secret #3 </a:t>
            </a:r>
            <a:r>
              <a:rPr b="1" i="0" lang="en" sz="2400" u="none" cap="none" strike="noStrike">
                <a:solidFill>
                  <a:schemeClr val="dk1"/>
                </a:solidFill>
                <a:latin typeface="Calibri"/>
                <a:ea typeface="Calibri"/>
                <a:cs typeface="Calibri"/>
                <a:sym typeface="Calibri"/>
              </a:rPr>
              <a:t>– </a:t>
            </a:r>
            <a:r>
              <a:rPr b="1" lang="en" sz="2400"/>
              <a:t>How to finally start getting laser targeted traffic to your sales pages for FREE! </a:t>
            </a:r>
            <a:endParaRPr b="1" i="0" sz="2400" u="none" cap="none" strike="noStrike">
              <a:solidFill>
                <a:schemeClr val="dk1"/>
              </a:solidFill>
              <a:latin typeface="Calibri"/>
              <a:ea typeface="Calibri"/>
              <a:cs typeface="Calibri"/>
              <a:sym typeface="Calibri"/>
            </a:endParaRPr>
          </a:p>
        </p:txBody>
      </p:sp>
      <p:pic>
        <p:nvPicPr>
          <p:cNvPr id="701" name="Google Shape;701;p114"/>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00">
                                            <p:txEl>
                                              <p:pRg end="0" st="0"/>
                                            </p:txEl>
                                          </p:spTgt>
                                        </p:tgtEl>
                                        <p:attrNameLst>
                                          <p:attrName>style.visibility</p:attrName>
                                        </p:attrNameLst>
                                      </p:cBhvr>
                                      <p:to>
                                        <p:strVal val="visible"/>
                                      </p:to>
                                    </p:set>
                                    <p:anim calcmode="lin" valueType="num">
                                      <p:cBhvr additive="base">
                                        <p:cTn dur="1500"/>
                                        <p:tgtEl>
                                          <p:spTgt spid="700">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00">
                                            <p:txEl>
                                              <p:pRg end="1" st="1"/>
                                            </p:txEl>
                                          </p:spTgt>
                                        </p:tgtEl>
                                        <p:attrNameLst>
                                          <p:attrName>style.visibility</p:attrName>
                                        </p:attrNameLst>
                                      </p:cBhvr>
                                      <p:to>
                                        <p:strVal val="visible"/>
                                      </p:to>
                                    </p:set>
                                    <p:anim calcmode="lin" valueType="num">
                                      <p:cBhvr additive="base">
                                        <p:cTn dur="1500"/>
                                        <p:tgtEl>
                                          <p:spTgt spid="700">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00">
                                            <p:txEl>
                                              <p:pRg end="2" st="2"/>
                                            </p:txEl>
                                          </p:spTgt>
                                        </p:tgtEl>
                                        <p:attrNameLst>
                                          <p:attrName>style.visibility</p:attrName>
                                        </p:attrNameLst>
                                      </p:cBhvr>
                                      <p:to>
                                        <p:strVal val="visible"/>
                                      </p:to>
                                    </p:set>
                                    <p:anim calcmode="lin" valueType="num">
                                      <p:cBhvr additive="base">
                                        <p:cTn dur="1500"/>
                                        <p:tgtEl>
                                          <p:spTgt spid="700">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0"/>
                                        </p:tgtEl>
                                        <p:attrNameLst>
                                          <p:attrName>style.visibility</p:attrName>
                                        </p:attrNameLst>
                                      </p:cBhvr>
                                      <p:to>
                                        <p:strVal val="visible"/>
                                      </p:to>
                                    </p:set>
                                    <p:animEffect filter="fade" transition="in">
                                      <p:cBhvr>
                                        <p:cTn dur="1000"/>
                                        <p:tgtEl>
                                          <p:spTgt spid="7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5" name="Shape 705"/>
        <p:cNvGrpSpPr/>
        <p:nvPr/>
      </p:nvGrpSpPr>
      <p:grpSpPr>
        <a:xfrm>
          <a:off x="0" y="0"/>
          <a:ext cx="0" cy="0"/>
          <a:chOff x="0" y="0"/>
          <a:chExt cx="0" cy="0"/>
        </a:xfrm>
      </p:grpSpPr>
      <p:sp>
        <p:nvSpPr>
          <p:cNvPr id="706" name="Google Shape;706;p115"/>
          <p:cNvSpPr txBox="1"/>
          <p:nvPr/>
        </p:nvSpPr>
        <p:spPr>
          <a:xfrm>
            <a:off x="556675" y="456550"/>
            <a:ext cx="8176800" cy="783900"/>
          </a:xfrm>
          <a:prstGeom prst="rect">
            <a:avLst/>
          </a:prstGeom>
          <a:noFill/>
          <a:ln>
            <a:noFill/>
          </a:ln>
        </p:spPr>
        <p:txBody>
          <a:bodyPr anchorCtr="0" anchor="ctr" bIns="45700" lIns="91425" spcFirstLastPara="1" rIns="91425" wrap="square" tIns="45700">
            <a:noAutofit/>
          </a:bodyPr>
          <a:lstStyle/>
          <a:p>
            <a:pPr indent="0" lvl="0" marL="457200" rtl="0" algn="ctr">
              <a:spcBef>
                <a:spcPts val="0"/>
              </a:spcBef>
              <a:spcAft>
                <a:spcPts val="0"/>
              </a:spcAft>
              <a:buNone/>
            </a:pPr>
            <a:r>
              <a:rPr b="1" lang="en" sz="3600">
                <a:solidFill>
                  <a:schemeClr val="dk1"/>
                </a:solidFill>
                <a:latin typeface="Calibri"/>
                <a:ea typeface="Calibri"/>
                <a:cs typeface="Calibri"/>
                <a:sym typeface="Calibri"/>
              </a:rPr>
              <a:t>Let me ask you a question...</a:t>
            </a:r>
            <a:endParaRPr b="1" sz="3600">
              <a:latin typeface="Calibri"/>
              <a:ea typeface="Calibri"/>
              <a:cs typeface="Calibri"/>
              <a:sym typeface="Calibri"/>
            </a:endParaRPr>
          </a:p>
        </p:txBody>
      </p:sp>
      <p:pic>
        <p:nvPicPr>
          <p:cNvPr id="707" name="Google Shape;707;p115"/>
          <p:cNvPicPr preferRelativeResize="0"/>
          <p:nvPr/>
        </p:nvPicPr>
        <p:blipFill>
          <a:blip r:embed="rId3">
            <a:alphaModFix/>
          </a:blip>
          <a:stretch>
            <a:fillRect/>
          </a:stretch>
        </p:blipFill>
        <p:spPr>
          <a:xfrm>
            <a:off x="7797200" y="4355200"/>
            <a:ext cx="1230926" cy="692399"/>
          </a:xfrm>
          <a:prstGeom prst="rect">
            <a:avLst/>
          </a:prstGeom>
          <a:noFill/>
          <a:ln>
            <a:noFill/>
          </a:ln>
        </p:spPr>
      </p:pic>
      <p:pic>
        <p:nvPicPr>
          <p:cNvPr id="708" name="Google Shape;708;p115"/>
          <p:cNvPicPr preferRelativeResize="0"/>
          <p:nvPr/>
        </p:nvPicPr>
        <p:blipFill>
          <a:blip r:embed="rId4">
            <a:alphaModFix/>
          </a:blip>
          <a:stretch>
            <a:fillRect/>
          </a:stretch>
        </p:blipFill>
        <p:spPr>
          <a:xfrm>
            <a:off x="2778100" y="1584700"/>
            <a:ext cx="3733952" cy="2483224"/>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2" name="Shape 712"/>
        <p:cNvGrpSpPr/>
        <p:nvPr/>
      </p:nvGrpSpPr>
      <p:grpSpPr>
        <a:xfrm>
          <a:off x="0" y="0"/>
          <a:ext cx="0" cy="0"/>
          <a:chOff x="0" y="0"/>
          <a:chExt cx="0" cy="0"/>
        </a:xfrm>
      </p:grpSpPr>
      <p:sp>
        <p:nvSpPr>
          <p:cNvPr id="713" name="Google Shape;713;p11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t/>
            </a:r>
            <a:endParaRPr/>
          </a:p>
        </p:txBody>
      </p:sp>
      <p:sp>
        <p:nvSpPr>
          <p:cNvPr id="714" name="Google Shape;714;p11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id="715" name="Google Shape;715;p116"/>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9" name="Shape 719"/>
        <p:cNvGrpSpPr/>
        <p:nvPr/>
      </p:nvGrpSpPr>
      <p:grpSpPr>
        <a:xfrm>
          <a:off x="0" y="0"/>
          <a:ext cx="0" cy="0"/>
          <a:chOff x="0" y="0"/>
          <a:chExt cx="0" cy="0"/>
        </a:xfrm>
      </p:grpSpPr>
      <p:sp>
        <p:nvSpPr>
          <p:cNvPr id="720" name="Google Shape;720;p117"/>
          <p:cNvSpPr txBox="1"/>
          <p:nvPr/>
        </p:nvSpPr>
        <p:spPr>
          <a:xfrm>
            <a:off x="483600" y="1787850"/>
            <a:ext cx="8176800" cy="783900"/>
          </a:xfrm>
          <a:prstGeom prst="rect">
            <a:avLst/>
          </a:prstGeom>
          <a:noFill/>
          <a:ln>
            <a:noFill/>
          </a:ln>
        </p:spPr>
        <p:txBody>
          <a:bodyPr anchorCtr="0" anchor="ctr" bIns="45700" lIns="91425" spcFirstLastPara="1" rIns="91425" wrap="square" tIns="45700">
            <a:noAutofit/>
          </a:bodyPr>
          <a:lstStyle/>
          <a:p>
            <a:pPr indent="0" lvl="0" marL="457200" rtl="0" algn="ctr">
              <a:spcBef>
                <a:spcPts val="0"/>
              </a:spcBef>
              <a:spcAft>
                <a:spcPts val="0"/>
              </a:spcAft>
              <a:buNone/>
            </a:pPr>
            <a:r>
              <a:rPr b="1" lang="en" sz="3600">
                <a:solidFill>
                  <a:schemeClr val="dk1"/>
                </a:solidFill>
                <a:latin typeface="Calibri"/>
                <a:ea typeface="Calibri"/>
                <a:cs typeface="Calibri"/>
                <a:sym typeface="Calibri"/>
              </a:rPr>
              <a:t>What You’re Gonna Get</a:t>
            </a:r>
            <a:r>
              <a:rPr b="1" lang="en" sz="3600">
                <a:solidFill>
                  <a:schemeClr val="dk1"/>
                </a:solidFill>
                <a:latin typeface="Calibri"/>
                <a:ea typeface="Calibri"/>
                <a:cs typeface="Calibri"/>
                <a:sym typeface="Calibri"/>
              </a:rPr>
              <a:t>...</a:t>
            </a:r>
            <a:endParaRPr b="1" sz="3600">
              <a:latin typeface="Calibri"/>
              <a:ea typeface="Calibri"/>
              <a:cs typeface="Calibri"/>
              <a:sym typeface="Calibri"/>
            </a:endParaRPr>
          </a:p>
        </p:txBody>
      </p:sp>
      <p:pic>
        <p:nvPicPr>
          <p:cNvPr id="721" name="Google Shape;721;p117"/>
          <p:cNvPicPr preferRelativeResize="0"/>
          <p:nvPr/>
        </p:nvPicPr>
        <p:blipFill>
          <a:blip r:embed="rId3">
            <a:alphaModFix/>
          </a:blip>
          <a:stretch>
            <a:fillRect/>
          </a:stretch>
        </p:blipFill>
        <p:spPr>
          <a:xfrm>
            <a:off x="7797200" y="4355200"/>
            <a:ext cx="1230926" cy="692399"/>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5" name="Shape 725"/>
        <p:cNvGrpSpPr/>
        <p:nvPr/>
      </p:nvGrpSpPr>
      <p:grpSpPr>
        <a:xfrm>
          <a:off x="0" y="0"/>
          <a:ext cx="0" cy="0"/>
          <a:chOff x="0" y="0"/>
          <a:chExt cx="0" cy="0"/>
        </a:xfrm>
      </p:grpSpPr>
      <p:sp>
        <p:nvSpPr>
          <p:cNvPr id="726" name="Google Shape;726;p118"/>
          <p:cNvSpPr txBox="1"/>
          <p:nvPr/>
        </p:nvSpPr>
        <p:spPr>
          <a:xfrm>
            <a:off x="1802400" y="119900"/>
            <a:ext cx="5539200" cy="635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EC IM JUPSTART:</a:t>
            </a:r>
            <a:endParaRPr b="1" i="0" sz="3600" u="none" cap="none" strike="noStrike">
              <a:latin typeface="Calibri"/>
              <a:ea typeface="Calibri"/>
              <a:cs typeface="Calibri"/>
              <a:sym typeface="Calibri"/>
            </a:endParaRPr>
          </a:p>
        </p:txBody>
      </p:sp>
      <p:sp>
        <p:nvSpPr>
          <p:cNvPr id="727" name="Google Shape;727;p118"/>
          <p:cNvSpPr txBox="1"/>
          <p:nvPr/>
        </p:nvSpPr>
        <p:spPr>
          <a:xfrm>
            <a:off x="591700" y="2069700"/>
            <a:ext cx="8080500" cy="1004100"/>
          </a:xfrm>
          <a:prstGeom prst="rect">
            <a:avLst/>
          </a:prstGeom>
          <a:noFill/>
          <a:ln>
            <a:noFill/>
          </a:ln>
        </p:spPr>
        <p:txBody>
          <a:bodyPr anchorCtr="0" anchor="ctr" bIns="45700" lIns="91425" spcFirstLastPara="1" rIns="91425" wrap="square" tIns="45700">
            <a:noAutofit/>
          </a:bodyPr>
          <a:lstStyle/>
          <a:p>
            <a:pPr indent="-355600" lvl="0" marL="457200" rtl="0">
              <a:spcBef>
                <a:spcPts val="0"/>
              </a:spcBef>
              <a:spcAft>
                <a:spcPts val="0"/>
              </a:spcAft>
              <a:buSzPts val="2000"/>
              <a:buFont typeface="Calibri"/>
              <a:buAutoNum type="arabicPeriod"/>
            </a:pPr>
            <a:r>
              <a:rPr lang="en" sz="2000">
                <a:solidFill>
                  <a:schemeClr val="dk1"/>
                </a:solidFill>
                <a:latin typeface="Calibri"/>
                <a:ea typeface="Calibri"/>
                <a:cs typeface="Calibri"/>
                <a:sym typeface="Calibri"/>
              </a:rPr>
              <a:t>7 Module IM Jumpstart Master Class of In depth video training on exactly how to set up an entire digital publishing business complete with high ticket sales and continuity program </a:t>
            </a:r>
            <a:r>
              <a:rPr b="1" lang="en" sz="2000">
                <a:solidFill>
                  <a:srgbClr val="FF0000"/>
                </a:solidFill>
                <a:latin typeface="Calibri"/>
                <a:ea typeface="Calibri"/>
                <a:cs typeface="Calibri"/>
                <a:sym typeface="Calibri"/>
              </a:rPr>
              <a:t>($997)</a:t>
            </a:r>
            <a:endParaRPr b="1" sz="2000">
              <a:solidFill>
                <a:srgbClr val="FF0000"/>
              </a:solidFill>
              <a:latin typeface="Calibri"/>
              <a:ea typeface="Calibri"/>
              <a:cs typeface="Calibri"/>
              <a:sym typeface="Calibri"/>
            </a:endParaRPr>
          </a:p>
          <a:p>
            <a:pPr indent="-355600" lvl="0" marL="457200" marR="0" rtl="0">
              <a:spcBef>
                <a:spcPts val="0"/>
              </a:spcBef>
              <a:spcAft>
                <a:spcPts val="0"/>
              </a:spcAft>
              <a:buSzPts val="2000"/>
              <a:buFont typeface="Calibri"/>
              <a:buAutoNum type="arabicPeriod"/>
            </a:pPr>
            <a:r>
              <a:rPr lang="en" sz="2000">
                <a:latin typeface="Calibri"/>
                <a:ea typeface="Calibri"/>
                <a:cs typeface="Calibri"/>
                <a:sym typeface="Calibri"/>
              </a:rPr>
              <a:t>7 Weeks of Group Coaching from me personally </a:t>
            </a:r>
            <a:r>
              <a:rPr b="1" lang="en" sz="2000">
                <a:solidFill>
                  <a:srgbClr val="FF0000"/>
                </a:solidFill>
                <a:latin typeface="Calibri"/>
                <a:ea typeface="Calibri"/>
                <a:cs typeface="Calibri"/>
                <a:sym typeface="Calibri"/>
              </a:rPr>
              <a:t>($997)</a:t>
            </a:r>
            <a:endParaRPr b="1" sz="2000">
              <a:solidFill>
                <a:srgbClr val="FF0000"/>
              </a:solidFill>
              <a:latin typeface="Calibri"/>
              <a:ea typeface="Calibri"/>
              <a:cs typeface="Calibri"/>
              <a:sym typeface="Calibri"/>
            </a:endParaRPr>
          </a:p>
          <a:p>
            <a:pPr indent="-355600" lvl="0" marL="457200" rtl="0">
              <a:spcBef>
                <a:spcPts val="0"/>
              </a:spcBef>
              <a:spcAft>
                <a:spcPts val="0"/>
              </a:spcAft>
              <a:buClr>
                <a:schemeClr val="dk1"/>
              </a:buClr>
              <a:buSzPts val="2000"/>
              <a:buFont typeface="Calibri"/>
              <a:buAutoNum type="arabicPeriod"/>
            </a:pPr>
            <a:r>
              <a:rPr lang="en" sz="2000">
                <a:solidFill>
                  <a:schemeClr val="dk1"/>
                </a:solidFill>
                <a:latin typeface="Calibri"/>
                <a:ea typeface="Calibri"/>
                <a:cs typeface="Calibri"/>
                <a:sym typeface="Calibri"/>
              </a:rPr>
              <a:t>My (thrive architect) Page Builder installed for you</a:t>
            </a:r>
            <a:r>
              <a:rPr b="1" lang="en" sz="2000">
                <a:solidFill>
                  <a:srgbClr val="FF0000"/>
                </a:solidFill>
                <a:latin typeface="Calibri"/>
                <a:ea typeface="Calibri"/>
                <a:cs typeface="Calibri"/>
                <a:sym typeface="Calibri"/>
              </a:rPr>
              <a:t> ($67+$197 for install)</a:t>
            </a:r>
            <a:endParaRPr b="1" sz="2000">
              <a:solidFill>
                <a:srgbClr val="FF0000"/>
              </a:solidFill>
              <a:latin typeface="Calibri"/>
              <a:ea typeface="Calibri"/>
              <a:cs typeface="Calibri"/>
              <a:sym typeface="Calibri"/>
            </a:endParaRPr>
          </a:p>
          <a:p>
            <a:pPr indent="-355600" lvl="0" marL="457200" rtl="0">
              <a:spcBef>
                <a:spcPts val="0"/>
              </a:spcBef>
              <a:spcAft>
                <a:spcPts val="0"/>
              </a:spcAft>
              <a:buClr>
                <a:schemeClr val="dk1"/>
              </a:buClr>
              <a:buSzPts val="2000"/>
              <a:buFont typeface="Calibri"/>
              <a:buAutoNum type="arabicPeriod"/>
            </a:pPr>
            <a:r>
              <a:rPr lang="en" sz="2000">
                <a:solidFill>
                  <a:schemeClr val="dk1"/>
                </a:solidFill>
                <a:latin typeface="Calibri"/>
                <a:ea typeface="Calibri"/>
                <a:cs typeface="Calibri"/>
                <a:sym typeface="Calibri"/>
              </a:rPr>
              <a:t>Downloadable Access to all my most successful thrive architect sales page templates</a:t>
            </a:r>
            <a:r>
              <a:rPr b="1" lang="en" sz="2000">
                <a:solidFill>
                  <a:srgbClr val="FF0000"/>
                </a:solidFill>
                <a:latin typeface="Calibri"/>
                <a:ea typeface="Calibri"/>
                <a:cs typeface="Calibri"/>
                <a:sym typeface="Calibri"/>
              </a:rPr>
              <a:t>($197)</a:t>
            </a:r>
            <a:endParaRPr b="1" sz="2000">
              <a:solidFill>
                <a:srgbClr val="FF0000"/>
              </a:solidFill>
              <a:latin typeface="Calibri"/>
              <a:ea typeface="Calibri"/>
              <a:cs typeface="Calibri"/>
              <a:sym typeface="Calibri"/>
            </a:endParaRPr>
          </a:p>
          <a:p>
            <a:pPr indent="0" lvl="0" marL="457200" marR="0" rtl="0">
              <a:spcBef>
                <a:spcPts val="0"/>
              </a:spcBef>
              <a:spcAft>
                <a:spcPts val="0"/>
              </a:spcAft>
              <a:buNone/>
            </a:pPr>
            <a:r>
              <a:t/>
            </a:r>
            <a:endParaRPr b="1" sz="2000">
              <a:solidFill>
                <a:srgbClr val="FF0000"/>
              </a:solidFill>
              <a:latin typeface="Calibri"/>
              <a:ea typeface="Calibri"/>
              <a:cs typeface="Calibri"/>
              <a:sym typeface="Calibri"/>
            </a:endParaRPr>
          </a:p>
        </p:txBody>
      </p:sp>
      <p:pic>
        <p:nvPicPr>
          <p:cNvPr id="728" name="Google Shape;728;p118"/>
          <p:cNvPicPr preferRelativeResize="0"/>
          <p:nvPr/>
        </p:nvPicPr>
        <p:blipFill>
          <a:blip r:embed="rId3">
            <a:alphaModFix/>
          </a:blip>
          <a:stretch>
            <a:fillRect/>
          </a:stretch>
        </p:blipFill>
        <p:spPr>
          <a:xfrm>
            <a:off x="1164850" y="119900"/>
            <a:ext cx="6934200" cy="857250"/>
          </a:xfrm>
          <a:prstGeom prst="rect">
            <a:avLst/>
          </a:prstGeom>
          <a:noFill/>
          <a:ln>
            <a:noFill/>
          </a:ln>
        </p:spPr>
      </p:pic>
      <p:sp>
        <p:nvSpPr>
          <p:cNvPr id="729" name="Google Shape;729;p118"/>
          <p:cNvSpPr txBox="1"/>
          <p:nvPr/>
        </p:nvSpPr>
        <p:spPr>
          <a:xfrm>
            <a:off x="1550550" y="3812700"/>
            <a:ext cx="6042900" cy="8058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 sz="4800">
                <a:solidFill>
                  <a:srgbClr val="FF0000"/>
                </a:solidFill>
              </a:rPr>
              <a:t>Total Value = $2455</a:t>
            </a:r>
            <a:endParaRPr b="1" sz="48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7">
                                            <p:txEl>
                                              <p:pRg end="0" st="0"/>
                                            </p:txEl>
                                          </p:spTgt>
                                        </p:tgtEl>
                                        <p:attrNameLst>
                                          <p:attrName>style.visibility</p:attrName>
                                        </p:attrNameLst>
                                      </p:cBhvr>
                                      <p:to>
                                        <p:strVal val="visible"/>
                                      </p:to>
                                    </p:set>
                                    <p:animEffect filter="fade" transition="in">
                                      <p:cBhvr>
                                        <p:cTn dur="1000"/>
                                        <p:tgtEl>
                                          <p:spTgt spid="7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7">
                                            <p:txEl>
                                              <p:pRg end="1" st="1"/>
                                            </p:txEl>
                                          </p:spTgt>
                                        </p:tgtEl>
                                        <p:attrNameLst>
                                          <p:attrName>style.visibility</p:attrName>
                                        </p:attrNameLst>
                                      </p:cBhvr>
                                      <p:to>
                                        <p:strVal val="visible"/>
                                      </p:to>
                                    </p:set>
                                    <p:animEffect filter="fade" transition="in">
                                      <p:cBhvr>
                                        <p:cTn dur="1000"/>
                                        <p:tgtEl>
                                          <p:spTgt spid="72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7">
                                            <p:txEl>
                                              <p:pRg end="2" st="2"/>
                                            </p:txEl>
                                          </p:spTgt>
                                        </p:tgtEl>
                                        <p:attrNameLst>
                                          <p:attrName>style.visibility</p:attrName>
                                        </p:attrNameLst>
                                      </p:cBhvr>
                                      <p:to>
                                        <p:strVal val="visible"/>
                                      </p:to>
                                    </p:set>
                                    <p:animEffect filter="fade" transition="in">
                                      <p:cBhvr>
                                        <p:cTn dur="1000"/>
                                        <p:tgtEl>
                                          <p:spTgt spid="72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7">
                                            <p:txEl>
                                              <p:pRg end="3" st="3"/>
                                            </p:txEl>
                                          </p:spTgt>
                                        </p:tgtEl>
                                        <p:attrNameLst>
                                          <p:attrName>style.visibility</p:attrName>
                                        </p:attrNameLst>
                                      </p:cBhvr>
                                      <p:to>
                                        <p:strVal val="visible"/>
                                      </p:to>
                                    </p:set>
                                    <p:animEffect filter="fade" transition="in">
                                      <p:cBhvr>
                                        <p:cTn dur="1000"/>
                                        <p:tgtEl>
                                          <p:spTgt spid="72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7">
                                            <p:txEl>
                                              <p:pRg end="4" st="4"/>
                                            </p:txEl>
                                          </p:spTgt>
                                        </p:tgtEl>
                                        <p:attrNameLst>
                                          <p:attrName>style.visibility</p:attrName>
                                        </p:attrNameLst>
                                      </p:cBhvr>
                                      <p:to>
                                        <p:strVal val="visible"/>
                                      </p:to>
                                    </p:set>
                                    <p:animEffect filter="fade" transition="in">
                                      <p:cBhvr>
                                        <p:cTn dur="1000"/>
                                        <p:tgtEl>
                                          <p:spTgt spid="72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9"/>
                                        </p:tgtEl>
                                        <p:attrNameLst>
                                          <p:attrName>style.visibility</p:attrName>
                                        </p:attrNameLst>
                                      </p:cBhvr>
                                      <p:to>
                                        <p:strVal val="visible"/>
                                      </p:to>
                                    </p:set>
                                    <p:animEffect filter="fade" transition="in">
                                      <p:cBhvr>
                                        <p:cTn dur="1000"/>
                                        <p:tgtEl>
                                          <p:spTgt spid="7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3" name="Shape 733"/>
        <p:cNvGrpSpPr/>
        <p:nvPr/>
      </p:nvGrpSpPr>
      <p:grpSpPr>
        <a:xfrm>
          <a:off x="0" y="0"/>
          <a:ext cx="0" cy="0"/>
          <a:chOff x="0" y="0"/>
          <a:chExt cx="0" cy="0"/>
        </a:xfrm>
      </p:grpSpPr>
      <p:sp>
        <p:nvSpPr>
          <p:cNvPr id="734" name="Google Shape;734;p119"/>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All of us have disposable income…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8" name="Shape 738"/>
        <p:cNvGrpSpPr/>
        <p:nvPr/>
      </p:nvGrpSpPr>
      <p:grpSpPr>
        <a:xfrm>
          <a:off x="0" y="0"/>
          <a:ext cx="0" cy="0"/>
          <a:chOff x="0" y="0"/>
          <a:chExt cx="0" cy="0"/>
        </a:xfrm>
      </p:grpSpPr>
      <p:sp>
        <p:nvSpPr>
          <p:cNvPr id="739" name="Google Shape;739;p120"/>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 sz="3600">
                <a:solidFill>
                  <a:schemeClr val="dk1"/>
                </a:solidFill>
                <a:latin typeface="Calibri"/>
                <a:ea typeface="Calibri"/>
                <a:cs typeface="Calibri"/>
                <a:sym typeface="Calibri"/>
              </a:rPr>
              <a:t>Most of you guys get your paycheck each month. And a % of that goes towards movies and things like that… </a:t>
            </a:r>
            <a:endParaRPr b="1" sz="3600">
              <a:solidFill>
                <a:schemeClr val="dk1"/>
              </a:solidFill>
              <a:latin typeface="Calibri"/>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3" name="Shape 743"/>
        <p:cNvGrpSpPr/>
        <p:nvPr/>
      </p:nvGrpSpPr>
      <p:grpSpPr>
        <a:xfrm>
          <a:off x="0" y="0"/>
          <a:ext cx="0" cy="0"/>
          <a:chOff x="0" y="0"/>
          <a:chExt cx="0" cy="0"/>
        </a:xfrm>
      </p:grpSpPr>
      <p:sp>
        <p:nvSpPr>
          <p:cNvPr id="744" name="Google Shape;744;p121"/>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 sz="3600">
                <a:solidFill>
                  <a:schemeClr val="dk1"/>
                </a:solidFill>
                <a:latin typeface="Calibri"/>
                <a:ea typeface="Calibri"/>
                <a:cs typeface="Calibri"/>
                <a:sym typeface="Calibri"/>
              </a:rPr>
              <a:t>and I’m not asking you guys to go into debt with this at all… </a:t>
            </a:r>
            <a:endParaRPr b="1" sz="3600">
              <a:solidFill>
                <a:schemeClr val="dk1"/>
              </a:solidFill>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8" name="Shape 748"/>
        <p:cNvGrpSpPr/>
        <p:nvPr/>
      </p:nvGrpSpPr>
      <p:grpSpPr>
        <a:xfrm>
          <a:off x="0" y="0"/>
          <a:ext cx="0" cy="0"/>
          <a:chOff x="0" y="0"/>
          <a:chExt cx="0" cy="0"/>
        </a:xfrm>
      </p:grpSpPr>
      <p:sp>
        <p:nvSpPr>
          <p:cNvPr id="749" name="Google Shape;749;p122"/>
          <p:cNvSpPr txBox="1"/>
          <p:nvPr/>
        </p:nvSpPr>
        <p:spPr>
          <a:xfrm>
            <a:off x="369000" y="1423675"/>
            <a:ext cx="8534400" cy="23979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What I’m asking you to do is… </a:t>
            </a:r>
            <a:br>
              <a:rPr b="1" lang="en" sz="1100">
                <a:solidFill>
                  <a:schemeClr val="dk1"/>
                </a:solidFill>
                <a:latin typeface="Calibri"/>
                <a:ea typeface="Calibri"/>
                <a:cs typeface="Calibri"/>
                <a:sym typeface="Calibri"/>
              </a:rPr>
            </a:br>
            <a:endParaRPr b="1"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1100">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3" name="Shape 753"/>
        <p:cNvGrpSpPr/>
        <p:nvPr/>
      </p:nvGrpSpPr>
      <p:grpSpPr>
        <a:xfrm>
          <a:off x="0" y="0"/>
          <a:ext cx="0" cy="0"/>
          <a:chOff x="0" y="0"/>
          <a:chExt cx="0" cy="0"/>
        </a:xfrm>
      </p:grpSpPr>
      <p:sp>
        <p:nvSpPr>
          <p:cNvPr id="754" name="Google Shape;754;p123"/>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Take your disposable income...</a:t>
            </a:r>
            <a:endParaRPr b="1" i="0" sz="1100" u="none" cap="none" strike="noStrike">
              <a:solidFill>
                <a:srgbClr val="FF0000"/>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8" name="Shape 758"/>
        <p:cNvGrpSpPr/>
        <p:nvPr/>
      </p:nvGrpSpPr>
      <p:grpSpPr>
        <a:xfrm>
          <a:off x="0" y="0"/>
          <a:ext cx="0" cy="0"/>
          <a:chOff x="0" y="0"/>
          <a:chExt cx="0" cy="0"/>
        </a:xfrm>
      </p:grpSpPr>
      <p:sp>
        <p:nvSpPr>
          <p:cNvPr id="759" name="Google Shape;759;p124"/>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 sz="3600">
                <a:solidFill>
                  <a:schemeClr val="dk1"/>
                </a:solidFill>
                <a:latin typeface="Calibri"/>
                <a:ea typeface="Calibri"/>
                <a:cs typeface="Calibri"/>
                <a:sym typeface="Calibri"/>
              </a:rPr>
              <a:t>...</a:t>
            </a:r>
            <a:r>
              <a:rPr b="1" lang="en" sz="3600">
                <a:solidFill>
                  <a:schemeClr val="dk1"/>
                </a:solidFill>
                <a:latin typeface="Calibri"/>
                <a:ea typeface="Calibri"/>
                <a:cs typeface="Calibri"/>
                <a:sym typeface="Calibri"/>
              </a:rPr>
              <a:t>and instead of blowing it on stuff that's just going to be there and then just kinda fade away… and you’re gonna lose it…</a:t>
            </a:r>
            <a:br>
              <a:rPr b="1" lang="en" sz="1100">
                <a:solidFill>
                  <a:schemeClr val="dk1"/>
                </a:solidFill>
                <a:latin typeface="Calibri"/>
                <a:ea typeface="Calibri"/>
                <a:cs typeface="Calibri"/>
                <a:sym typeface="Calibri"/>
              </a:rPr>
            </a:br>
            <a:endParaRPr b="1" i="0" sz="1100" u="none" cap="none" strike="noStrike">
              <a:solidFill>
                <a:srgbClr val="FF0000"/>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3" name="Shape 763"/>
        <p:cNvGrpSpPr/>
        <p:nvPr/>
      </p:nvGrpSpPr>
      <p:grpSpPr>
        <a:xfrm>
          <a:off x="0" y="0"/>
          <a:ext cx="0" cy="0"/>
          <a:chOff x="0" y="0"/>
          <a:chExt cx="0" cy="0"/>
        </a:xfrm>
      </p:grpSpPr>
      <p:sp>
        <p:nvSpPr>
          <p:cNvPr id="764" name="Google Shape;764;p125"/>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36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I’m asking you to make an investment in yourself… Because the money you put into this is going to turn into even more money…</a:t>
            </a:r>
            <a:br>
              <a:rPr b="1" lang="en" sz="3600">
                <a:solidFill>
                  <a:schemeClr val="dk1"/>
                </a:solidFill>
                <a:latin typeface="Calibri"/>
                <a:ea typeface="Calibri"/>
                <a:cs typeface="Calibri"/>
                <a:sym typeface="Calibri"/>
              </a:rPr>
            </a:br>
            <a:br>
              <a:rPr b="1" lang="en" sz="1100">
                <a:solidFill>
                  <a:schemeClr val="dk1"/>
                </a:solidFill>
                <a:latin typeface="Calibri"/>
                <a:ea typeface="Calibri"/>
                <a:cs typeface="Calibri"/>
                <a:sym typeface="Calibri"/>
              </a:rPr>
            </a:br>
            <a:endParaRPr b="1" i="0" sz="1100" u="none" cap="none" strike="noStrike">
              <a:solidFill>
                <a:srgbClr val="FF0000"/>
              </a:solidFill>
              <a:latin typeface="Calibri"/>
              <a:ea typeface="Calibri"/>
              <a:cs typeface="Calibri"/>
              <a:sym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8" name="Shape 768"/>
        <p:cNvGrpSpPr/>
        <p:nvPr/>
      </p:nvGrpSpPr>
      <p:grpSpPr>
        <a:xfrm>
          <a:off x="0" y="0"/>
          <a:ext cx="0" cy="0"/>
          <a:chOff x="0" y="0"/>
          <a:chExt cx="0" cy="0"/>
        </a:xfrm>
      </p:grpSpPr>
      <p:sp>
        <p:nvSpPr>
          <p:cNvPr id="769" name="Google Shape;769;p126"/>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11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You guys have read the book, </a:t>
            </a:r>
            <a:r>
              <a:rPr b="1" i="1" lang="en" sz="3600">
                <a:solidFill>
                  <a:schemeClr val="dk1"/>
                </a:solidFill>
                <a:latin typeface="Calibri"/>
                <a:ea typeface="Calibri"/>
                <a:cs typeface="Calibri"/>
                <a:sym typeface="Calibri"/>
              </a:rPr>
              <a:t>Rich Dad Poor Dad?</a:t>
            </a:r>
            <a:endParaRPr b="1" i="1" sz="3600" u="none" cap="none" strike="noStrike">
              <a:solidFill>
                <a:srgbClr val="FF0000"/>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3" name="Shape 773"/>
        <p:cNvGrpSpPr/>
        <p:nvPr/>
      </p:nvGrpSpPr>
      <p:grpSpPr>
        <a:xfrm>
          <a:off x="0" y="0"/>
          <a:ext cx="0" cy="0"/>
          <a:chOff x="0" y="0"/>
          <a:chExt cx="0" cy="0"/>
        </a:xfrm>
      </p:grpSpPr>
      <p:sp>
        <p:nvSpPr>
          <p:cNvPr id="774" name="Google Shape;774;p127"/>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I</a:t>
            </a:r>
            <a:r>
              <a:rPr b="1" lang="en" sz="3600">
                <a:solidFill>
                  <a:schemeClr val="dk1"/>
                </a:solidFill>
                <a:latin typeface="Calibri"/>
                <a:ea typeface="Calibri"/>
                <a:cs typeface="Calibri"/>
                <a:sym typeface="Calibri"/>
              </a:rPr>
              <a:t>n that book he talks about the difference between assets and liabilities…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8" name="Shape 778"/>
        <p:cNvGrpSpPr/>
        <p:nvPr/>
      </p:nvGrpSpPr>
      <p:grpSpPr>
        <a:xfrm>
          <a:off x="0" y="0"/>
          <a:ext cx="0" cy="0"/>
          <a:chOff x="0" y="0"/>
          <a:chExt cx="0" cy="0"/>
        </a:xfrm>
      </p:grpSpPr>
      <p:sp>
        <p:nvSpPr>
          <p:cNvPr id="779" name="Google Shape;779;p128"/>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He said, the poor people buy liabilities (cars, boats, etc…)</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3" name="Shape 783"/>
        <p:cNvGrpSpPr/>
        <p:nvPr/>
      </p:nvGrpSpPr>
      <p:grpSpPr>
        <a:xfrm>
          <a:off x="0" y="0"/>
          <a:ext cx="0" cy="0"/>
          <a:chOff x="0" y="0"/>
          <a:chExt cx="0" cy="0"/>
        </a:xfrm>
      </p:grpSpPr>
      <p:sp>
        <p:nvSpPr>
          <p:cNvPr id="784" name="Google Shape;784;p129"/>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They buy things where you put money in, and then the money disappears…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8" name="Shape 788"/>
        <p:cNvGrpSpPr/>
        <p:nvPr/>
      </p:nvGrpSpPr>
      <p:grpSpPr>
        <a:xfrm>
          <a:off x="0" y="0"/>
          <a:ext cx="0" cy="0"/>
          <a:chOff x="0" y="0"/>
          <a:chExt cx="0" cy="0"/>
        </a:xfrm>
      </p:grpSpPr>
      <p:sp>
        <p:nvSpPr>
          <p:cNvPr id="789" name="Google Shape;789;p130"/>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Rich people put their money into investments… Things that actually turn into more money…</a:t>
            </a:r>
            <a:br>
              <a:rPr b="1" lang="en" sz="1100">
                <a:solidFill>
                  <a:schemeClr val="dk1"/>
                </a:solidFill>
                <a:latin typeface="Calibri"/>
                <a:ea typeface="Calibri"/>
                <a:cs typeface="Calibri"/>
                <a:sym typeface="Calibri"/>
              </a:rPr>
            </a:br>
            <a:br>
              <a:rPr b="1" lang="en" sz="1100">
                <a:solidFill>
                  <a:schemeClr val="dk1"/>
                </a:solidFill>
                <a:latin typeface="Calibri"/>
                <a:ea typeface="Calibri"/>
                <a:cs typeface="Calibri"/>
                <a:sym typeface="Calibri"/>
              </a:rPr>
            </a:br>
            <a:endParaRPr b="1" i="0" sz="1100" u="none" cap="none" strike="noStrike">
              <a:solidFill>
                <a:srgbClr val="FF0000"/>
              </a:solidFill>
              <a:latin typeface="Calibri"/>
              <a:ea typeface="Calibri"/>
              <a:cs typeface="Calibri"/>
              <a:sym typeface="Calibri"/>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3" name="Shape 793"/>
        <p:cNvGrpSpPr/>
        <p:nvPr/>
      </p:nvGrpSpPr>
      <p:grpSpPr>
        <a:xfrm>
          <a:off x="0" y="0"/>
          <a:ext cx="0" cy="0"/>
          <a:chOff x="0" y="0"/>
          <a:chExt cx="0" cy="0"/>
        </a:xfrm>
      </p:grpSpPr>
      <p:sp>
        <p:nvSpPr>
          <p:cNvPr id="794" name="Google Shape;794;p131"/>
          <p:cNvSpPr txBox="1"/>
          <p:nvPr/>
        </p:nvSpPr>
        <p:spPr>
          <a:xfrm>
            <a:off x="381000" y="112395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11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So all I’m asking you to do is divert some of your disposable income into an investment, as opposed to something </a:t>
            </a:r>
            <a:r>
              <a:rPr b="1" lang="en" sz="3600">
                <a:solidFill>
                  <a:schemeClr val="dk1"/>
                </a:solidFill>
                <a:latin typeface="Calibri"/>
                <a:ea typeface="Calibri"/>
                <a:cs typeface="Calibri"/>
                <a:sym typeface="Calibri"/>
              </a:rPr>
              <a:t>that's</a:t>
            </a:r>
            <a:r>
              <a:rPr b="1" lang="en" sz="3600">
                <a:solidFill>
                  <a:schemeClr val="dk1"/>
                </a:solidFill>
                <a:latin typeface="Calibri"/>
                <a:ea typeface="Calibri"/>
                <a:cs typeface="Calibri"/>
                <a:sym typeface="Calibri"/>
              </a:rPr>
              <a:t> going to take money away from you”</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8" name="Shape 798"/>
        <p:cNvGrpSpPr/>
        <p:nvPr/>
      </p:nvGrpSpPr>
      <p:grpSpPr>
        <a:xfrm>
          <a:off x="0" y="0"/>
          <a:ext cx="0" cy="0"/>
          <a:chOff x="0" y="0"/>
          <a:chExt cx="0" cy="0"/>
        </a:xfrm>
      </p:grpSpPr>
      <p:sp>
        <p:nvSpPr>
          <p:cNvPr id="799" name="Google Shape;799;p132"/>
          <p:cNvSpPr txBox="1"/>
          <p:nvPr/>
        </p:nvSpPr>
        <p:spPr>
          <a:xfrm>
            <a:off x="1802400" y="119900"/>
            <a:ext cx="5539200" cy="635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EC IM JUPSTART:</a:t>
            </a:r>
            <a:endParaRPr b="1" i="0" sz="3600" u="none" cap="none" strike="noStrike">
              <a:latin typeface="Calibri"/>
              <a:ea typeface="Calibri"/>
              <a:cs typeface="Calibri"/>
              <a:sym typeface="Calibri"/>
            </a:endParaRPr>
          </a:p>
        </p:txBody>
      </p:sp>
      <p:sp>
        <p:nvSpPr>
          <p:cNvPr id="800" name="Google Shape;800;p132"/>
          <p:cNvSpPr txBox="1"/>
          <p:nvPr/>
        </p:nvSpPr>
        <p:spPr>
          <a:xfrm>
            <a:off x="591700" y="2030763"/>
            <a:ext cx="8080500" cy="1004100"/>
          </a:xfrm>
          <a:prstGeom prst="rect">
            <a:avLst/>
          </a:prstGeom>
          <a:noFill/>
          <a:ln>
            <a:noFill/>
          </a:ln>
        </p:spPr>
        <p:txBody>
          <a:bodyPr anchorCtr="0" anchor="ctr" bIns="45700" lIns="91425" spcFirstLastPara="1" rIns="91425" wrap="square" tIns="45700">
            <a:noAutofit/>
          </a:bodyPr>
          <a:lstStyle/>
          <a:p>
            <a:pPr indent="-342900" lvl="0" marL="457200" rtl="0">
              <a:spcBef>
                <a:spcPts val="0"/>
              </a:spcBef>
              <a:spcAft>
                <a:spcPts val="0"/>
              </a:spcAft>
              <a:buSzPts val="1800"/>
              <a:buFont typeface="Calibri"/>
              <a:buAutoNum type="arabicPeriod"/>
            </a:pPr>
            <a:r>
              <a:rPr lang="en" sz="1800">
                <a:solidFill>
                  <a:schemeClr val="dk1"/>
                </a:solidFill>
                <a:latin typeface="Calibri"/>
                <a:ea typeface="Calibri"/>
                <a:cs typeface="Calibri"/>
                <a:sym typeface="Calibri"/>
              </a:rPr>
              <a:t>7 Module IM Jumpstart Master Class of In depth video training on exactly how to set up an entire digital publishing business complete with high ticket sales and continuity program </a:t>
            </a:r>
            <a:r>
              <a:rPr b="1" lang="en" sz="1800">
                <a:solidFill>
                  <a:srgbClr val="FF0000"/>
                </a:solidFill>
                <a:latin typeface="Calibri"/>
                <a:ea typeface="Calibri"/>
                <a:cs typeface="Calibri"/>
                <a:sym typeface="Calibri"/>
              </a:rPr>
              <a:t>($997)</a:t>
            </a:r>
            <a:endParaRPr b="1" sz="1800">
              <a:solidFill>
                <a:srgbClr val="FF0000"/>
              </a:solidFill>
              <a:latin typeface="Calibri"/>
              <a:ea typeface="Calibri"/>
              <a:cs typeface="Calibri"/>
              <a:sym typeface="Calibri"/>
            </a:endParaRPr>
          </a:p>
          <a:p>
            <a:pPr indent="-342900" lvl="0" marL="457200" marR="0" rtl="0">
              <a:spcBef>
                <a:spcPts val="0"/>
              </a:spcBef>
              <a:spcAft>
                <a:spcPts val="0"/>
              </a:spcAft>
              <a:buSzPts val="1800"/>
              <a:buFont typeface="Calibri"/>
              <a:buAutoNum type="arabicPeriod"/>
            </a:pPr>
            <a:r>
              <a:rPr lang="en" sz="1800">
                <a:latin typeface="Calibri"/>
                <a:ea typeface="Calibri"/>
                <a:cs typeface="Calibri"/>
                <a:sym typeface="Calibri"/>
              </a:rPr>
              <a:t>7 Weeks of Group Coaching from me personally </a:t>
            </a:r>
            <a:r>
              <a:rPr b="1" lang="en" sz="1800">
                <a:solidFill>
                  <a:srgbClr val="FF0000"/>
                </a:solidFill>
                <a:latin typeface="Calibri"/>
                <a:ea typeface="Calibri"/>
                <a:cs typeface="Calibri"/>
                <a:sym typeface="Calibri"/>
              </a:rPr>
              <a:t>($997)</a:t>
            </a:r>
            <a:endParaRPr b="1" sz="1800">
              <a:solidFill>
                <a:srgbClr val="FF0000"/>
              </a:solidFill>
              <a:latin typeface="Calibri"/>
              <a:ea typeface="Calibri"/>
              <a:cs typeface="Calibri"/>
              <a:sym typeface="Calibri"/>
            </a:endParaRPr>
          </a:p>
          <a:p>
            <a:pPr indent="-342900" lvl="0" marL="457200" rtl="0">
              <a:spcBef>
                <a:spcPts val="0"/>
              </a:spcBef>
              <a:spcAft>
                <a:spcPts val="0"/>
              </a:spcAft>
              <a:buClr>
                <a:schemeClr val="dk1"/>
              </a:buClr>
              <a:buSzPts val="1800"/>
              <a:buFont typeface="Calibri"/>
              <a:buAutoNum type="arabicPeriod"/>
            </a:pPr>
            <a:r>
              <a:rPr lang="en" sz="1800">
                <a:solidFill>
                  <a:schemeClr val="dk1"/>
                </a:solidFill>
                <a:latin typeface="Calibri"/>
                <a:ea typeface="Calibri"/>
                <a:cs typeface="Calibri"/>
                <a:sym typeface="Calibri"/>
              </a:rPr>
              <a:t>My (thrive architect) Page Builder installed for you</a:t>
            </a:r>
            <a:r>
              <a:rPr b="1" lang="en" sz="1800">
                <a:solidFill>
                  <a:srgbClr val="FF0000"/>
                </a:solidFill>
                <a:latin typeface="Calibri"/>
                <a:ea typeface="Calibri"/>
                <a:cs typeface="Calibri"/>
                <a:sym typeface="Calibri"/>
              </a:rPr>
              <a:t> ($67+$197 for install)</a:t>
            </a:r>
            <a:endParaRPr b="1" sz="1800">
              <a:solidFill>
                <a:srgbClr val="FF0000"/>
              </a:solidFill>
              <a:latin typeface="Calibri"/>
              <a:ea typeface="Calibri"/>
              <a:cs typeface="Calibri"/>
              <a:sym typeface="Calibri"/>
            </a:endParaRPr>
          </a:p>
          <a:p>
            <a:pPr indent="-342900" lvl="0" marL="457200" rtl="0">
              <a:spcBef>
                <a:spcPts val="0"/>
              </a:spcBef>
              <a:spcAft>
                <a:spcPts val="0"/>
              </a:spcAft>
              <a:buClr>
                <a:schemeClr val="dk1"/>
              </a:buClr>
              <a:buSzPts val="1800"/>
              <a:buFont typeface="Calibri"/>
              <a:buAutoNum type="arabicPeriod"/>
            </a:pPr>
            <a:r>
              <a:rPr lang="en" sz="1800">
                <a:solidFill>
                  <a:schemeClr val="dk1"/>
                </a:solidFill>
                <a:latin typeface="Calibri"/>
                <a:ea typeface="Calibri"/>
                <a:cs typeface="Calibri"/>
                <a:sym typeface="Calibri"/>
              </a:rPr>
              <a:t>Downloadable Access to all my most successful thrive architect sales page templates</a:t>
            </a:r>
            <a:r>
              <a:rPr b="1" lang="en" sz="1800">
                <a:solidFill>
                  <a:srgbClr val="FF0000"/>
                </a:solidFill>
                <a:latin typeface="Calibri"/>
                <a:ea typeface="Calibri"/>
                <a:cs typeface="Calibri"/>
                <a:sym typeface="Calibri"/>
              </a:rPr>
              <a:t>($197)</a:t>
            </a:r>
            <a:endParaRPr b="1" sz="1800">
              <a:solidFill>
                <a:srgbClr val="FF0000"/>
              </a:solidFill>
              <a:latin typeface="Calibri"/>
              <a:ea typeface="Calibri"/>
              <a:cs typeface="Calibri"/>
              <a:sym typeface="Calibri"/>
            </a:endParaRPr>
          </a:p>
          <a:p>
            <a:pPr indent="-342900" lvl="0" marL="457200" rtl="0">
              <a:spcBef>
                <a:spcPts val="0"/>
              </a:spcBef>
              <a:spcAft>
                <a:spcPts val="0"/>
              </a:spcAft>
              <a:buSzPts val="1800"/>
              <a:buFont typeface="Calibri"/>
              <a:buAutoNum type="arabicPeriod"/>
            </a:pPr>
            <a:r>
              <a:rPr b="1" lang="en" sz="1800">
                <a:latin typeface="Calibri"/>
                <a:ea typeface="Calibri"/>
                <a:cs typeface="Calibri"/>
                <a:sym typeface="Calibri"/>
              </a:rPr>
              <a:t>Access to all my most successful VSL templates</a:t>
            </a:r>
            <a:r>
              <a:rPr lang="en" sz="1800">
                <a:solidFill>
                  <a:schemeClr val="dk1"/>
                </a:solidFill>
                <a:latin typeface="Calibri"/>
                <a:ea typeface="Calibri"/>
                <a:cs typeface="Calibri"/>
                <a:sym typeface="Calibri"/>
              </a:rPr>
              <a:t> </a:t>
            </a:r>
            <a:r>
              <a:rPr b="1" lang="en" sz="1800">
                <a:solidFill>
                  <a:srgbClr val="FF0000"/>
                </a:solidFill>
                <a:latin typeface="Calibri"/>
                <a:ea typeface="Calibri"/>
                <a:cs typeface="Calibri"/>
                <a:sym typeface="Calibri"/>
              </a:rPr>
              <a:t>($197)</a:t>
            </a:r>
            <a:endParaRPr b="1" sz="1800">
              <a:solidFill>
                <a:srgbClr val="FF0000"/>
              </a:solidFill>
              <a:latin typeface="Calibri"/>
              <a:ea typeface="Calibri"/>
              <a:cs typeface="Calibri"/>
              <a:sym typeface="Calibri"/>
            </a:endParaRPr>
          </a:p>
          <a:p>
            <a:pPr indent="-342900" lvl="0" marL="457200" rtl="0">
              <a:spcBef>
                <a:spcPts val="0"/>
              </a:spcBef>
              <a:spcAft>
                <a:spcPts val="0"/>
              </a:spcAft>
              <a:buSzPts val="1800"/>
              <a:buFont typeface="Calibri"/>
              <a:buAutoNum type="arabicPeriod"/>
            </a:pPr>
            <a:r>
              <a:rPr b="1" lang="en" sz="1800">
                <a:solidFill>
                  <a:schemeClr val="dk1"/>
                </a:solidFill>
                <a:latin typeface="Calibri"/>
                <a:ea typeface="Calibri"/>
                <a:cs typeface="Calibri"/>
                <a:sym typeface="Calibri"/>
              </a:rPr>
              <a:t>Access to my most successful sales funnel template</a:t>
            </a:r>
            <a:r>
              <a:rPr lang="en" sz="1800">
                <a:solidFill>
                  <a:schemeClr val="dk1"/>
                </a:solidFill>
                <a:latin typeface="Calibri"/>
                <a:ea typeface="Calibri"/>
                <a:cs typeface="Calibri"/>
                <a:sym typeface="Calibri"/>
              </a:rPr>
              <a:t> </a:t>
            </a:r>
            <a:r>
              <a:rPr b="1" lang="en" sz="1800">
                <a:solidFill>
                  <a:srgbClr val="FF0000"/>
                </a:solidFill>
                <a:latin typeface="Calibri"/>
                <a:ea typeface="Calibri"/>
                <a:cs typeface="Calibri"/>
                <a:sym typeface="Calibri"/>
              </a:rPr>
              <a:t>($197)</a:t>
            </a:r>
            <a:endParaRPr b="1" sz="1800">
              <a:latin typeface="Calibri"/>
              <a:ea typeface="Calibri"/>
              <a:cs typeface="Calibri"/>
              <a:sym typeface="Calibri"/>
            </a:endParaRPr>
          </a:p>
          <a:p>
            <a:pPr indent="0" lvl="0" marL="457200" marR="0" rtl="0">
              <a:spcBef>
                <a:spcPts val="0"/>
              </a:spcBef>
              <a:spcAft>
                <a:spcPts val="0"/>
              </a:spcAft>
              <a:buNone/>
            </a:pPr>
            <a:r>
              <a:t/>
            </a:r>
            <a:endParaRPr b="1" sz="2000">
              <a:solidFill>
                <a:srgbClr val="FF0000"/>
              </a:solidFill>
              <a:latin typeface="Calibri"/>
              <a:ea typeface="Calibri"/>
              <a:cs typeface="Calibri"/>
              <a:sym typeface="Calibri"/>
            </a:endParaRPr>
          </a:p>
        </p:txBody>
      </p:sp>
      <p:pic>
        <p:nvPicPr>
          <p:cNvPr id="801" name="Google Shape;801;p132"/>
          <p:cNvPicPr preferRelativeResize="0"/>
          <p:nvPr/>
        </p:nvPicPr>
        <p:blipFill>
          <a:blip r:embed="rId3">
            <a:alphaModFix/>
          </a:blip>
          <a:stretch>
            <a:fillRect/>
          </a:stretch>
        </p:blipFill>
        <p:spPr>
          <a:xfrm>
            <a:off x="1164850" y="119900"/>
            <a:ext cx="6934200" cy="857250"/>
          </a:xfrm>
          <a:prstGeom prst="rect">
            <a:avLst/>
          </a:prstGeom>
          <a:noFill/>
          <a:ln>
            <a:noFill/>
          </a:ln>
        </p:spPr>
      </p:pic>
      <p:sp>
        <p:nvSpPr>
          <p:cNvPr id="802" name="Google Shape;802;p132"/>
          <p:cNvSpPr txBox="1"/>
          <p:nvPr/>
        </p:nvSpPr>
        <p:spPr>
          <a:xfrm>
            <a:off x="1550550" y="4088475"/>
            <a:ext cx="6042900" cy="80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 sz="4800">
                <a:solidFill>
                  <a:srgbClr val="FF0000"/>
                </a:solidFill>
              </a:rPr>
              <a:t>Total Value = $2849</a:t>
            </a:r>
            <a:endParaRPr b="1" sz="48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2">
                                            <p:txEl>
                                              <p:pRg end="0" st="0"/>
                                            </p:txEl>
                                          </p:spTgt>
                                        </p:tgtEl>
                                        <p:attrNameLst>
                                          <p:attrName>style.visibility</p:attrName>
                                        </p:attrNameLst>
                                      </p:cBhvr>
                                      <p:to>
                                        <p:strVal val="visible"/>
                                      </p:to>
                                    </p:set>
                                    <p:animEffect filter="fade" transition="in">
                                      <p:cBhvr>
                                        <p:cTn dur="1000"/>
                                        <p:tgtEl>
                                          <p:spTgt spid="80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6" name="Shape 806"/>
        <p:cNvGrpSpPr/>
        <p:nvPr/>
      </p:nvGrpSpPr>
      <p:grpSpPr>
        <a:xfrm>
          <a:off x="0" y="0"/>
          <a:ext cx="0" cy="0"/>
          <a:chOff x="0" y="0"/>
          <a:chExt cx="0" cy="0"/>
        </a:xfrm>
      </p:grpSpPr>
      <p:sp>
        <p:nvSpPr>
          <p:cNvPr id="807" name="Google Shape;807;p133"/>
          <p:cNvSpPr txBox="1"/>
          <p:nvPr/>
        </p:nvSpPr>
        <p:spPr>
          <a:xfrm>
            <a:off x="357025"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11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Every two weeks you get a paycheck…</a:t>
            </a: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endParaRPr b="1" i="0" sz="1000" u="none" cap="none" strike="noStrike">
              <a:solidFill>
                <a:srgbClr val="FF0000"/>
              </a:solidFill>
              <a:latin typeface="Calibri"/>
              <a:ea typeface="Calibri"/>
              <a:cs typeface="Calibri"/>
              <a:sym typeface="Calibri"/>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1" name="Shape 811"/>
        <p:cNvGrpSpPr/>
        <p:nvPr/>
      </p:nvGrpSpPr>
      <p:grpSpPr>
        <a:xfrm>
          <a:off x="0" y="0"/>
          <a:ext cx="0" cy="0"/>
          <a:chOff x="0" y="0"/>
          <a:chExt cx="0" cy="0"/>
        </a:xfrm>
      </p:grpSpPr>
      <p:sp>
        <p:nvSpPr>
          <p:cNvPr id="812" name="Google Shape;812;p134"/>
          <p:cNvSpPr txBox="1"/>
          <p:nvPr/>
        </p:nvSpPr>
        <p:spPr>
          <a:xfrm>
            <a:off x="357025"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1100">
                <a:solidFill>
                  <a:schemeClr val="dk1"/>
                </a:solidFill>
                <a:latin typeface="Calibri"/>
                <a:ea typeface="Calibri"/>
                <a:cs typeface="Calibri"/>
                <a:sym typeface="Calibri"/>
              </a:rPr>
            </a:br>
            <a:br>
              <a:rPr b="1" lang="en" sz="11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And the cool thing about it, is you get that paycheck, you go out and pay your bills, then you have your disposable income…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6" name="Shape 816"/>
        <p:cNvGrpSpPr/>
        <p:nvPr/>
      </p:nvGrpSpPr>
      <p:grpSpPr>
        <a:xfrm>
          <a:off x="0" y="0"/>
          <a:ext cx="0" cy="0"/>
          <a:chOff x="0" y="0"/>
          <a:chExt cx="0" cy="0"/>
        </a:xfrm>
      </p:grpSpPr>
      <p:sp>
        <p:nvSpPr>
          <p:cNvPr id="817" name="Google Shape;817;p135"/>
          <p:cNvSpPr txBox="1"/>
          <p:nvPr/>
        </p:nvSpPr>
        <p:spPr>
          <a:xfrm>
            <a:off x="357025"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36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then you spend that money on stuff and the money disappears…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1" name="Shape 821"/>
        <p:cNvGrpSpPr/>
        <p:nvPr/>
      </p:nvGrpSpPr>
      <p:grpSpPr>
        <a:xfrm>
          <a:off x="0" y="0"/>
          <a:ext cx="0" cy="0"/>
          <a:chOff x="0" y="0"/>
          <a:chExt cx="0" cy="0"/>
        </a:xfrm>
      </p:grpSpPr>
      <p:sp>
        <p:nvSpPr>
          <p:cNvPr id="822" name="Google Shape;822;p136"/>
          <p:cNvSpPr txBox="1"/>
          <p:nvPr/>
        </p:nvSpPr>
        <p:spPr>
          <a:xfrm>
            <a:off x="357025"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But what happens 2 weeks later? You get paid again! That money replenishes. </a:t>
            </a: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6" name="Shape 826"/>
        <p:cNvGrpSpPr/>
        <p:nvPr/>
      </p:nvGrpSpPr>
      <p:grpSpPr>
        <a:xfrm>
          <a:off x="0" y="0"/>
          <a:ext cx="0" cy="0"/>
          <a:chOff x="0" y="0"/>
          <a:chExt cx="0" cy="0"/>
        </a:xfrm>
      </p:grpSpPr>
      <p:sp>
        <p:nvSpPr>
          <p:cNvPr id="827" name="Google Shape;827;p137"/>
          <p:cNvSpPr txBox="1"/>
          <p:nvPr/>
        </p:nvSpPr>
        <p:spPr>
          <a:xfrm>
            <a:off x="357025"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36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And the cool thing about money, is that it ALWAYS replenishes… </a:t>
            </a: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1" name="Shape 831"/>
        <p:cNvGrpSpPr/>
        <p:nvPr/>
      </p:nvGrpSpPr>
      <p:grpSpPr>
        <a:xfrm>
          <a:off x="0" y="0"/>
          <a:ext cx="0" cy="0"/>
          <a:chOff x="0" y="0"/>
          <a:chExt cx="0" cy="0"/>
        </a:xfrm>
      </p:grpSpPr>
      <p:sp>
        <p:nvSpPr>
          <p:cNvPr id="832" name="Google Shape;832;p138"/>
          <p:cNvSpPr txBox="1"/>
          <p:nvPr/>
        </p:nvSpPr>
        <p:spPr>
          <a:xfrm>
            <a:off x="357025" y="2571750"/>
            <a:ext cx="8683200" cy="1130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Every 2 weeks it comes back again… coming back again. over and over and over again, right?</a:t>
            </a: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6" name="Shape 836"/>
        <p:cNvGrpSpPr/>
        <p:nvPr/>
      </p:nvGrpSpPr>
      <p:grpSpPr>
        <a:xfrm>
          <a:off x="0" y="0"/>
          <a:ext cx="0" cy="0"/>
          <a:chOff x="0" y="0"/>
          <a:chExt cx="0" cy="0"/>
        </a:xfrm>
      </p:grpSpPr>
      <p:sp>
        <p:nvSpPr>
          <p:cNvPr id="837" name="Google Shape;837;p139"/>
          <p:cNvSpPr txBox="1"/>
          <p:nvPr/>
        </p:nvSpPr>
        <p:spPr>
          <a:xfrm>
            <a:off x="357025"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Now let me ask you a question…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1" name="Shape 841"/>
        <p:cNvGrpSpPr/>
        <p:nvPr/>
      </p:nvGrpSpPr>
      <p:grpSpPr>
        <a:xfrm>
          <a:off x="0" y="0"/>
          <a:ext cx="0" cy="0"/>
          <a:chOff x="0" y="0"/>
          <a:chExt cx="0" cy="0"/>
        </a:xfrm>
      </p:grpSpPr>
      <p:sp>
        <p:nvSpPr>
          <p:cNvPr id="842" name="Google Shape;842;p140"/>
          <p:cNvSpPr txBox="1"/>
          <p:nvPr/>
        </p:nvSpPr>
        <p:spPr>
          <a:xfrm>
            <a:off x="357025"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11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Does that happen with your time too? </a:t>
            </a:r>
            <a:br>
              <a:rPr b="1" lang="en" sz="1000">
                <a:solidFill>
                  <a:schemeClr val="dk1"/>
                </a:solidFill>
                <a:latin typeface="Calibri"/>
                <a:ea typeface="Calibri"/>
                <a:cs typeface="Calibri"/>
                <a:sym typeface="Calibri"/>
              </a:rPr>
            </a:br>
            <a:endParaRPr b="1" i="0" sz="1000" u="none" cap="none" strike="noStrike">
              <a:solidFill>
                <a:srgbClr val="FF0000"/>
              </a:solidFill>
              <a:latin typeface="Calibri"/>
              <a:ea typeface="Calibri"/>
              <a:cs typeface="Calibri"/>
              <a:sym typeface="Calibri"/>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6" name="Shape 846"/>
        <p:cNvGrpSpPr/>
        <p:nvPr/>
      </p:nvGrpSpPr>
      <p:grpSpPr>
        <a:xfrm>
          <a:off x="0" y="0"/>
          <a:ext cx="0" cy="0"/>
          <a:chOff x="0" y="0"/>
          <a:chExt cx="0" cy="0"/>
        </a:xfrm>
      </p:grpSpPr>
      <p:sp>
        <p:nvSpPr>
          <p:cNvPr id="847" name="Google Shape;847;p141"/>
          <p:cNvSpPr txBox="1"/>
          <p:nvPr/>
        </p:nvSpPr>
        <p:spPr>
          <a:xfrm>
            <a:off x="357025"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11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When you miss your daughter’s soccer game because you’re at your office… do you get that time back?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1" name="Shape 851"/>
        <p:cNvGrpSpPr/>
        <p:nvPr/>
      </p:nvGrpSpPr>
      <p:grpSpPr>
        <a:xfrm>
          <a:off x="0" y="0"/>
          <a:ext cx="0" cy="0"/>
          <a:chOff x="0" y="0"/>
          <a:chExt cx="0" cy="0"/>
        </a:xfrm>
      </p:grpSpPr>
      <p:sp>
        <p:nvSpPr>
          <p:cNvPr id="852" name="Google Shape;852;p142"/>
          <p:cNvSpPr txBox="1"/>
          <p:nvPr/>
        </p:nvSpPr>
        <p:spPr>
          <a:xfrm>
            <a:off x="357050" y="3441000"/>
            <a:ext cx="8647200" cy="1279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36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No you don’t huh? isn’t that weird? Money replenishes itself every 2 weeks, but your time never comes back.</a:t>
            </a: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6" name="Shape 856"/>
        <p:cNvGrpSpPr/>
        <p:nvPr/>
      </p:nvGrpSpPr>
      <p:grpSpPr>
        <a:xfrm>
          <a:off x="0" y="0"/>
          <a:ext cx="0" cy="0"/>
          <a:chOff x="0" y="0"/>
          <a:chExt cx="0" cy="0"/>
        </a:xfrm>
      </p:grpSpPr>
      <p:sp>
        <p:nvSpPr>
          <p:cNvPr id="857" name="Google Shape;857;p143"/>
          <p:cNvSpPr txBox="1"/>
          <p:nvPr/>
        </p:nvSpPr>
        <p:spPr>
          <a:xfrm>
            <a:off x="357025"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So what I’m asking you to do is take that asset </a:t>
            </a:r>
            <a:r>
              <a:rPr b="1" lang="en" sz="3600">
                <a:solidFill>
                  <a:schemeClr val="dk1"/>
                </a:solidFill>
                <a:latin typeface="Calibri"/>
                <a:ea typeface="Calibri"/>
                <a:cs typeface="Calibri"/>
                <a:sym typeface="Calibri"/>
              </a:rPr>
              <a:t>that's</a:t>
            </a:r>
            <a:r>
              <a:rPr b="1" lang="en" sz="3600">
                <a:solidFill>
                  <a:schemeClr val="dk1"/>
                </a:solidFill>
                <a:latin typeface="Calibri"/>
                <a:ea typeface="Calibri"/>
                <a:cs typeface="Calibri"/>
                <a:sym typeface="Calibri"/>
              </a:rPr>
              <a:t> going to keep replenishing itself every 2 weeks, and invest in something that’s going to save you a ton of time.</a:t>
            </a: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endParaRPr b="1" i="0" sz="1000" u="none" cap="none" strike="noStrike">
              <a:solidFill>
                <a:srgbClr val="FF0000"/>
              </a:solidFill>
              <a:latin typeface="Calibri"/>
              <a:ea typeface="Calibri"/>
              <a:cs typeface="Calibri"/>
              <a:sym typeface="Calibri"/>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1" name="Shape 861"/>
        <p:cNvGrpSpPr/>
        <p:nvPr/>
      </p:nvGrpSpPr>
      <p:grpSpPr>
        <a:xfrm>
          <a:off x="0" y="0"/>
          <a:ext cx="0" cy="0"/>
          <a:chOff x="0" y="0"/>
          <a:chExt cx="0" cy="0"/>
        </a:xfrm>
      </p:grpSpPr>
      <p:sp>
        <p:nvSpPr>
          <p:cNvPr id="862" name="Google Shape;862;p144"/>
          <p:cNvSpPr txBox="1"/>
          <p:nvPr/>
        </p:nvSpPr>
        <p:spPr>
          <a:xfrm>
            <a:off x="392975" y="2361950"/>
            <a:ext cx="8683200" cy="1687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36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You can go do all the stuff I did… learn how to launch a ton of products, build funnels, sales pages, membership programs and high ticket offers...</a:t>
            </a: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6" name="Shape 866"/>
        <p:cNvGrpSpPr/>
        <p:nvPr/>
      </p:nvGrpSpPr>
      <p:grpSpPr>
        <a:xfrm>
          <a:off x="0" y="0"/>
          <a:ext cx="0" cy="0"/>
          <a:chOff x="0" y="0"/>
          <a:chExt cx="0" cy="0"/>
        </a:xfrm>
      </p:grpSpPr>
      <p:sp>
        <p:nvSpPr>
          <p:cNvPr id="867" name="Google Shape;867;p145"/>
          <p:cNvSpPr txBox="1"/>
          <p:nvPr/>
        </p:nvSpPr>
        <p:spPr>
          <a:xfrm>
            <a:off x="357025"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…you can go do all that stuff that takes a lot of time, money, and energy…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1" name="Shape 871"/>
        <p:cNvGrpSpPr/>
        <p:nvPr/>
      </p:nvGrpSpPr>
      <p:grpSpPr>
        <a:xfrm>
          <a:off x="0" y="0"/>
          <a:ext cx="0" cy="0"/>
          <a:chOff x="0" y="0"/>
          <a:chExt cx="0" cy="0"/>
        </a:xfrm>
      </p:grpSpPr>
      <p:sp>
        <p:nvSpPr>
          <p:cNvPr id="872" name="Google Shape;872;p146"/>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11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But what i’m trying to do with this package that I’ve created for you guys… is I’m just trying to save you a bunch of time...</a:t>
            </a: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endParaRPr b="1" i="0" sz="1000" u="none" cap="none" strike="noStrike">
              <a:solidFill>
                <a:srgbClr val="FF0000"/>
              </a:solidFill>
              <a:latin typeface="Calibri"/>
              <a:ea typeface="Calibri"/>
              <a:cs typeface="Calibri"/>
              <a:sym typeface="Calibri"/>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6" name="Shape 876"/>
        <p:cNvGrpSpPr/>
        <p:nvPr/>
      </p:nvGrpSpPr>
      <p:grpSpPr>
        <a:xfrm>
          <a:off x="0" y="0"/>
          <a:ext cx="0" cy="0"/>
          <a:chOff x="0" y="0"/>
          <a:chExt cx="0" cy="0"/>
        </a:xfrm>
      </p:grpSpPr>
      <p:sp>
        <p:nvSpPr>
          <p:cNvPr id="877" name="Google Shape;877;p147"/>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11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And because you can’t get your time back… </a:t>
            </a: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endParaRPr b="1" i="0" sz="1000" u="none" cap="none" strike="noStrike">
              <a:solidFill>
                <a:srgbClr val="FF0000"/>
              </a:solidFill>
              <a:latin typeface="Calibri"/>
              <a:ea typeface="Calibri"/>
              <a:cs typeface="Calibri"/>
              <a:sym typeface="Calibri"/>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1" name="Shape 881"/>
        <p:cNvGrpSpPr/>
        <p:nvPr/>
      </p:nvGrpSpPr>
      <p:grpSpPr>
        <a:xfrm>
          <a:off x="0" y="0"/>
          <a:ext cx="0" cy="0"/>
          <a:chOff x="0" y="0"/>
          <a:chExt cx="0" cy="0"/>
        </a:xfrm>
      </p:grpSpPr>
      <p:sp>
        <p:nvSpPr>
          <p:cNvPr id="882" name="Google Shape;882;p148"/>
          <p:cNvSpPr txBox="1"/>
          <p:nvPr/>
        </p:nvSpPr>
        <p:spPr>
          <a:xfrm>
            <a:off x="297075" y="3189200"/>
            <a:ext cx="8683200" cy="1028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36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I’m asking you to take money (which is replenishable — in 2 weeks you’re going to have that money back anyway, so it doesn’t even matter… )</a:t>
            </a: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6" name="Shape 886"/>
        <p:cNvGrpSpPr/>
        <p:nvPr/>
      </p:nvGrpSpPr>
      <p:grpSpPr>
        <a:xfrm>
          <a:off x="0" y="0"/>
          <a:ext cx="0" cy="0"/>
          <a:chOff x="0" y="0"/>
          <a:chExt cx="0" cy="0"/>
        </a:xfrm>
      </p:grpSpPr>
      <p:sp>
        <p:nvSpPr>
          <p:cNvPr id="887" name="Google Shape;887;p149"/>
          <p:cNvSpPr txBox="1"/>
          <p:nvPr/>
        </p:nvSpPr>
        <p:spPr>
          <a:xfrm>
            <a:off x="230400" y="21071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36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…and invest it into something that's going to help you do that, and it’s going to save you a ton of time.”</a:t>
            </a: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1" name="Shape 891"/>
        <p:cNvGrpSpPr/>
        <p:nvPr/>
      </p:nvGrpSpPr>
      <p:grpSpPr>
        <a:xfrm>
          <a:off x="0" y="0"/>
          <a:ext cx="0" cy="0"/>
          <a:chOff x="0" y="0"/>
          <a:chExt cx="0" cy="0"/>
        </a:xfrm>
      </p:grpSpPr>
      <p:sp>
        <p:nvSpPr>
          <p:cNvPr id="892" name="Google Shape;892;p150"/>
          <p:cNvSpPr txBox="1"/>
          <p:nvPr/>
        </p:nvSpPr>
        <p:spPr>
          <a:xfrm>
            <a:off x="357025" y="1870375"/>
            <a:ext cx="8683200" cy="210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This works in any market…</a:t>
            </a: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6" name="Shape 896"/>
        <p:cNvGrpSpPr/>
        <p:nvPr/>
      </p:nvGrpSpPr>
      <p:grpSpPr>
        <a:xfrm>
          <a:off x="0" y="0"/>
          <a:ext cx="0" cy="0"/>
          <a:chOff x="0" y="0"/>
          <a:chExt cx="0" cy="0"/>
        </a:xfrm>
      </p:grpSpPr>
      <p:sp>
        <p:nvSpPr>
          <p:cNvPr id="897" name="Google Shape;897;p151"/>
          <p:cNvSpPr txBox="1"/>
          <p:nvPr/>
        </p:nvSpPr>
        <p:spPr>
          <a:xfrm>
            <a:off x="345050" y="2278000"/>
            <a:ext cx="8683200" cy="1747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You’re welcome to go learn this stuff on your own… But man, that time that you waste testing and trial and error, and all the ups and downs… </a:t>
            </a: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1" name="Shape 901"/>
        <p:cNvGrpSpPr/>
        <p:nvPr/>
      </p:nvGrpSpPr>
      <p:grpSpPr>
        <a:xfrm>
          <a:off x="0" y="0"/>
          <a:ext cx="0" cy="0"/>
          <a:chOff x="0" y="0"/>
          <a:chExt cx="0" cy="0"/>
        </a:xfrm>
      </p:grpSpPr>
      <p:sp>
        <p:nvSpPr>
          <p:cNvPr id="902" name="Google Shape;902;p152"/>
          <p:cNvSpPr txBox="1"/>
          <p:nvPr/>
        </p:nvSpPr>
        <p:spPr>
          <a:xfrm>
            <a:off x="345050" y="2026225"/>
            <a:ext cx="8683200" cy="1675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en" sz="3600">
                <a:solidFill>
                  <a:schemeClr val="dk1"/>
                </a:solidFill>
                <a:latin typeface="Calibri"/>
                <a:ea typeface="Calibri"/>
                <a:cs typeface="Calibri"/>
                <a:sym typeface="Calibri"/>
              </a:rPr>
            </a:br>
            <a:r>
              <a:rPr b="1" lang="en" sz="3600">
                <a:solidFill>
                  <a:schemeClr val="dk1"/>
                </a:solidFill>
                <a:latin typeface="Calibri"/>
                <a:ea typeface="Calibri"/>
                <a:cs typeface="Calibri"/>
                <a:sym typeface="Calibri"/>
              </a:rPr>
              <a:t>that time doesn’t come back… </a:t>
            </a: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6" name="Shape 906"/>
        <p:cNvGrpSpPr/>
        <p:nvPr/>
      </p:nvGrpSpPr>
      <p:grpSpPr>
        <a:xfrm>
          <a:off x="0" y="0"/>
          <a:ext cx="0" cy="0"/>
          <a:chOff x="0" y="0"/>
          <a:chExt cx="0" cy="0"/>
        </a:xfrm>
      </p:grpSpPr>
      <p:sp>
        <p:nvSpPr>
          <p:cNvPr id="907" name="Google Shape;907;p153"/>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You’re money’s going to be back in 2 weeks… it keeps coming back like clockwork…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1" name="Shape 911"/>
        <p:cNvGrpSpPr/>
        <p:nvPr/>
      </p:nvGrpSpPr>
      <p:grpSpPr>
        <a:xfrm>
          <a:off x="0" y="0"/>
          <a:ext cx="0" cy="0"/>
          <a:chOff x="0" y="0"/>
          <a:chExt cx="0" cy="0"/>
        </a:xfrm>
      </p:grpSpPr>
      <p:sp>
        <p:nvSpPr>
          <p:cNvPr id="912" name="Google Shape;912;p154"/>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Even if you lose your job, guess what the government’s going to replenish it for you… it just keeps coming back… </a:t>
            </a: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6" name="Shape 916"/>
        <p:cNvGrpSpPr/>
        <p:nvPr/>
      </p:nvGrpSpPr>
      <p:grpSpPr>
        <a:xfrm>
          <a:off x="0" y="0"/>
          <a:ext cx="0" cy="0"/>
          <a:chOff x="0" y="0"/>
          <a:chExt cx="0" cy="0"/>
        </a:xfrm>
      </p:grpSpPr>
      <p:sp>
        <p:nvSpPr>
          <p:cNvPr id="917" name="Google Shape;917;p155"/>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So take some of that money, and instead of blowing it on stuff where it disappears, invest into this special package that I’ve put together just for you…</a:t>
            </a: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1" name="Shape 921"/>
        <p:cNvGrpSpPr/>
        <p:nvPr/>
      </p:nvGrpSpPr>
      <p:grpSpPr>
        <a:xfrm>
          <a:off x="0" y="0"/>
          <a:ext cx="0" cy="0"/>
          <a:chOff x="0" y="0"/>
          <a:chExt cx="0" cy="0"/>
        </a:xfrm>
      </p:grpSpPr>
      <p:sp>
        <p:nvSpPr>
          <p:cNvPr id="922" name="Google Shape;922;p156"/>
          <p:cNvSpPr txBox="1"/>
          <p:nvPr/>
        </p:nvSpPr>
        <p:spPr>
          <a:xfrm>
            <a:off x="1802400" y="119900"/>
            <a:ext cx="5539200" cy="635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EC IM JUPSTART:</a:t>
            </a:r>
            <a:endParaRPr b="1" i="0" sz="3600" u="none" cap="none" strike="noStrike">
              <a:latin typeface="Calibri"/>
              <a:ea typeface="Calibri"/>
              <a:cs typeface="Calibri"/>
              <a:sym typeface="Calibri"/>
            </a:endParaRPr>
          </a:p>
        </p:txBody>
      </p:sp>
      <p:sp>
        <p:nvSpPr>
          <p:cNvPr id="923" name="Google Shape;923;p156"/>
          <p:cNvSpPr txBox="1"/>
          <p:nvPr/>
        </p:nvSpPr>
        <p:spPr>
          <a:xfrm>
            <a:off x="531750" y="2126663"/>
            <a:ext cx="8080500" cy="1004100"/>
          </a:xfrm>
          <a:prstGeom prst="rect">
            <a:avLst/>
          </a:prstGeom>
          <a:noFill/>
          <a:ln>
            <a:noFill/>
          </a:ln>
        </p:spPr>
        <p:txBody>
          <a:bodyPr anchorCtr="0" anchor="ctr" bIns="45700" lIns="91425" spcFirstLastPara="1" rIns="91425" wrap="square" tIns="45700">
            <a:noAutofit/>
          </a:bodyPr>
          <a:lstStyle/>
          <a:p>
            <a:pPr indent="-330200" lvl="0" marL="457200" rtl="0">
              <a:spcBef>
                <a:spcPts val="0"/>
              </a:spcBef>
              <a:spcAft>
                <a:spcPts val="0"/>
              </a:spcAft>
              <a:buSzPts val="1600"/>
              <a:buFont typeface="Calibri"/>
              <a:buAutoNum type="arabicPeriod"/>
            </a:pPr>
            <a:r>
              <a:rPr lang="en" sz="1600">
                <a:solidFill>
                  <a:schemeClr val="dk1"/>
                </a:solidFill>
                <a:latin typeface="Calibri"/>
                <a:ea typeface="Calibri"/>
                <a:cs typeface="Calibri"/>
                <a:sym typeface="Calibri"/>
              </a:rPr>
              <a:t>7 Module IM Jumpstart Master Class of In depth video training on exactly how to set up an entire digital publishing business complete with high ticket sales and continuity program </a:t>
            </a:r>
            <a:r>
              <a:rPr b="1" lang="en" sz="1600">
                <a:solidFill>
                  <a:srgbClr val="FF0000"/>
                </a:solidFill>
                <a:latin typeface="Calibri"/>
                <a:ea typeface="Calibri"/>
                <a:cs typeface="Calibri"/>
                <a:sym typeface="Calibri"/>
              </a:rPr>
              <a:t>($997)</a:t>
            </a:r>
            <a:endParaRPr b="1" sz="1600">
              <a:solidFill>
                <a:srgbClr val="FF0000"/>
              </a:solidFill>
              <a:latin typeface="Calibri"/>
              <a:ea typeface="Calibri"/>
              <a:cs typeface="Calibri"/>
              <a:sym typeface="Calibri"/>
            </a:endParaRPr>
          </a:p>
          <a:p>
            <a:pPr indent="-330200" lvl="0" marL="457200" marR="0" rtl="0">
              <a:spcBef>
                <a:spcPts val="0"/>
              </a:spcBef>
              <a:spcAft>
                <a:spcPts val="0"/>
              </a:spcAft>
              <a:buSzPts val="1600"/>
              <a:buFont typeface="Calibri"/>
              <a:buAutoNum type="arabicPeriod"/>
            </a:pPr>
            <a:r>
              <a:rPr lang="en" sz="1600">
                <a:latin typeface="Calibri"/>
                <a:ea typeface="Calibri"/>
                <a:cs typeface="Calibri"/>
                <a:sym typeface="Calibri"/>
              </a:rPr>
              <a:t>7 Weeks of Group Coaching from me personally </a:t>
            </a:r>
            <a:r>
              <a:rPr b="1" lang="en" sz="1600">
                <a:solidFill>
                  <a:srgbClr val="FF0000"/>
                </a:solidFill>
                <a:latin typeface="Calibri"/>
                <a:ea typeface="Calibri"/>
                <a:cs typeface="Calibri"/>
                <a:sym typeface="Calibri"/>
              </a:rPr>
              <a:t>($997)</a:t>
            </a:r>
            <a:endParaRPr b="1" sz="1600">
              <a:solidFill>
                <a:srgbClr val="FF0000"/>
              </a:solidFill>
              <a:latin typeface="Calibri"/>
              <a:ea typeface="Calibri"/>
              <a:cs typeface="Calibri"/>
              <a:sym typeface="Calibri"/>
            </a:endParaRPr>
          </a:p>
          <a:p>
            <a:pPr indent="-330200" lvl="0" marL="457200" rtl="0">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My (thrive architect) Page Builder installed for you</a:t>
            </a:r>
            <a:r>
              <a:rPr b="1" lang="en" sz="1600">
                <a:solidFill>
                  <a:srgbClr val="FF0000"/>
                </a:solidFill>
                <a:latin typeface="Calibri"/>
                <a:ea typeface="Calibri"/>
                <a:cs typeface="Calibri"/>
                <a:sym typeface="Calibri"/>
              </a:rPr>
              <a:t> ($67+$197 for install)</a:t>
            </a:r>
            <a:endParaRPr b="1" sz="1600">
              <a:solidFill>
                <a:srgbClr val="FF0000"/>
              </a:solidFill>
              <a:latin typeface="Calibri"/>
              <a:ea typeface="Calibri"/>
              <a:cs typeface="Calibri"/>
              <a:sym typeface="Calibri"/>
            </a:endParaRPr>
          </a:p>
          <a:p>
            <a:pPr indent="-330200" lvl="0" marL="457200" rtl="0">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Downloadable Access to all my most successful thrive architect sales page templates</a:t>
            </a:r>
            <a:r>
              <a:rPr b="1" lang="en" sz="1600">
                <a:solidFill>
                  <a:srgbClr val="FF0000"/>
                </a:solidFill>
                <a:latin typeface="Calibri"/>
                <a:ea typeface="Calibri"/>
                <a:cs typeface="Calibri"/>
                <a:sym typeface="Calibri"/>
              </a:rPr>
              <a:t>($197)</a:t>
            </a:r>
            <a:endParaRPr b="1" sz="1600">
              <a:solidFill>
                <a:srgbClr val="FF0000"/>
              </a:solidFill>
              <a:latin typeface="Calibri"/>
              <a:ea typeface="Calibri"/>
              <a:cs typeface="Calibri"/>
              <a:sym typeface="Calibri"/>
            </a:endParaRPr>
          </a:p>
          <a:p>
            <a:pPr indent="-330200" lvl="0" marL="457200" rtl="0">
              <a:spcBef>
                <a:spcPts val="0"/>
              </a:spcBef>
              <a:spcAft>
                <a:spcPts val="0"/>
              </a:spcAft>
              <a:buSzPts val="1600"/>
              <a:buFont typeface="Calibri"/>
              <a:buAutoNum type="arabicPeriod"/>
            </a:pPr>
            <a:r>
              <a:rPr lang="en" sz="1600">
                <a:latin typeface="Calibri"/>
                <a:ea typeface="Calibri"/>
                <a:cs typeface="Calibri"/>
                <a:sym typeface="Calibri"/>
              </a:rPr>
              <a:t>Access to all my most successful VSL templates</a:t>
            </a:r>
            <a:r>
              <a:rPr b="1" lang="en" sz="1600">
                <a:solidFill>
                  <a:schemeClr val="dk1"/>
                </a:solidFill>
                <a:latin typeface="Calibri"/>
                <a:ea typeface="Calibri"/>
                <a:cs typeface="Calibri"/>
                <a:sym typeface="Calibri"/>
              </a:rPr>
              <a:t> </a:t>
            </a:r>
            <a:r>
              <a:rPr b="1" lang="en" sz="1600">
                <a:solidFill>
                  <a:srgbClr val="FF0000"/>
                </a:solidFill>
                <a:latin typeface="Calibri"/>
                <a:ea typeface="Calibri"/>
                <a:cs typeface="Calibri"/>
                <a:sym typeface="Calibri"/>
              </a:rPr>
              <a:t>($197)</a:t>
            </a:r>
            <a:endParaRPr b="1" sz="1600">
              <a:solidFill>
                <a:srgbClr val="FF0000"/>
              </a:solidFill>
              <a:latin typeface="Calibri"/>
              <a:ea typeface="Calibri"/>
              <a:cs typeface="Calibri"/>
              <a:sym typeface="Calibri"/>
            </a:endParaRPr>
          </a:p>
          <a:p>
            <a:pPr indent="-330200" lvl="0" marL="457200" rtl="0">
              <a:spcBef>
                <a:spcPts val="0"/>
              </a:spcBef>
              <a:spcAft>
                <a:spcPts val="0"/>
              </a:spcAft>
              <a:buSzPts val="1600"/>
              <a:buFont typeface="Calibri"/>
              <a:buAutoNum type="arabicPeriod"/>
            </a:pPr>
            <a:r>
              <a:rPr lang="en" sz="1600">
                <a:solidFill>
                  <a:schemeClr val="dk1"/>
                </a:solidFill>
                <a:latin typeface="Calibri"/>
                <a:ea typeface="Calibri"/>
                <a:cs typeface="Calibri"/>
                <a:sym typeface="Calibri"/>
              </a:rPr>
              <a:t>Access to my most successful sales funnel template </a:t>
            </a:r>
            <a:r>
              <a:rPr b="1" lang="en" sz="1600">
                <a:solidFill>
                  <a:srgbClr val="FF0000"/>
                </a:solidFill>
                <a:latin typeface="Calibri"/>
                <a:ea typeface="Calibri"/>
                <a:cs typeface="Calibri"/>
                <a:sym typeface="Calibri"/>
              </a:rPr>
              <a:t>($197)</a:t>
            </a:r>
            <a:endParaRPr b="1" sz="1600">
              <a:solidFill>
                <a:srgbClr val="FF0000"/>
              </a:solidFill>
              <a:latin typeface="Calibri"/>
              <a:ea typeface="Calibri"/>
              <a:cs typeface="Calibri"/>
              <a:sym typeface="Calibri"/>
            </a:endParaRPr>
          </a:p>
          <a:p>
            <a:pPr indent="-330200" lvl="0" marL="457200" rtl="0">
              <a:spcBef>
                <a:spcPts val="0"/>
              </a:spcBef>
              <a:spcAft>
                <a:spcPts val="0"/>
              </a:spcAft>
              <a:buSzPts val="1600"/>
              <a:buFont typeface="Calibri"/>
              <a:buAutoNum type="arabicPeriod"/>
            </a:pPr>
            <a:r>
              <a:rPr b="1" lang="en" sz="1600">
                <a:solidFill>
                  <a:schemeClr val="dk1"/>
                </a:solidFill>
                <a:latin typeface="Calibri"/>
                <a:ea typeface="Calibri"/>
                <a:cs typeface="Calibri"/>
                <a:sym typeface="Calibri"/>
              </a:rPr>
              <a:t>My membership plugin installed for you</a:t>
            </a:r>
            <a:r>
              <a:rPr lang="en" sz="1600">
                <a:solidFill>
                  <a:schemeClr val="dk1"/>
                </a:solidFill>
                <a:latin typeface="Calibri"/>
                <a:ea typeface="Calibri"/>
                <a:cs typeface="Calibri"/>
                <a:sym typeface="Calibri"/>
              </a:rPr>
              <a:t> </a:t>
            </a:r>
            <a:r>
              <a:rPr b="1" lang="en" sz="1600">
                <a:solidFill>
                  <a:srgbClr val="FF0000"/>
                </a:solidFill>
                <a:latin typeface="Calibri"/>
                <a:ea typeface="Calibri"/>
                <a:cs typeface="Calibri"/>
                <a:sym typeface="Calibri"/>
              </a:rPr>
              <a:t>($27+197)</a:t>
            </a:r>
            <a:endParaRPr b="1" sz="1600">
              <a:solidFill>
                <a:srgbClr val="FF0000"/>
              </a:solidFill>
              <a:latin typeface="Calibri"/>
              <a:ea typeface="Calibri"/>
              <a:cs typeface="Calibri"/>
              <a:sym typeface="Calibri"/>
            </a:endParaRPr>
          </a:p>
          <a:p>
            <a:pPr indent="-330200" lvl="0" marL="457200" rtl="0">
              <a:spcBef>
                <a:spcPts val="0"/>
              </a:spcBef>
              <a:spcAft>
                <a:spcPts val="0"/>
              </a:spcAft>
              <a:buSzPts val="1600"/>
              <a:buFont typeface="Calibri"/>
              <a:buAutoNum type="arabicPeriod"/>
            </a:pPr>
            <a:r>
              <a:rPr b="1" lang="en" sz="1600">
                <a:solidFill>
                  <a:schemeClr val="dk1"/>
                </a:solidFill>
                <a:latin typeface="Calibri"/>
                <a:ea typeface="Calibri"/>
                <a:cs typeface="Calibri"/>
                <a:sym typeface="Calibri"/>
              </a:rPr>
              <a:t>Monthly live group mentor calls </a:t>
            </a:r>
            <a:r>
              <a:rPr b="1" lang="en" sz="1600">
                <a:solidFill>
                  <a:srgbClr val="FF0000"/>
                </a:solidFill>
                <a:latin typeface="Calibri"/>
                <a:ea typeface="Calibri"/>
                <a:cs typeface="Calibri"/>
                <a:sym typeface="Calibri"/>
              </a:rPr>
              <a:t>($997)</a:t>
            </a:r>
            <a:endParaRPr b="1" sz="1600">
              <a:solidFill>
                <a:srgbClr val="FF0000"/>
              </a:solidFill>
              <a:latin typeface="Calibri"/>
              <a:ea typeface="Calibri"/>
              <a:cs typeface="Calibri"/>
              <a:sym typeface="Calibri"/>
            </a:endParaRPr>
          </a:p>
          <a:p>
            <a:pPr indent="0" lvl="0" marL="457200" marR="0" rtl="0">
              <a:spcBef>
                <a:spcPts val="0"/>
              </a:spcBef>
              <a:spcAft>
                <a:spcPts val="0"/>
              </a:spcAft>
              <a:buNone/>
            </a:pPr>
            <a:r>
              <a:t/>
            </a:r>
            <a:endParaRPr b="1" sz="2000">
              <a:solidFill>
                <a:srgbClr val="FF0000"/>
              </a:solidFill>
              <a:latin typeface="Calibri"/>
              <a:ea typeface="Calibri"/>
              <a:cs typeface="Calibri"/>
              <a:sym typeface="Calibri"/>
            </a:endParaRPr>
          </a:p>
        </p:txBody>
      </p:sp>
      <p:pic>
        <p:nvPicPr>
          <p:cNvPr id="924" name="Google Shape;924;p156"/>
          <p:cNvPicPr preferRelativeResize="0"/>
          <p:nvPr/>
        </p:nvPicPr>
        <p:blipFill>
          <a:blip r:embed="rId3">
            <a:alphaModFix/>
          </a:blip>
          <a:stretch>
            <a:fillRect/>
          </a:stretch>
        </p:blipFill>
        <p:spPr>
          <a:xfrm>
            <a:off x="1164850" y="119900"/>
            <a:ext cx="6934200" cy="857250"/>
          </a:xfrm>
          <a:prstGeom prst="rect">
            <a:avLst/>
          </a:prstGeom>
          <a:noFill/>
          <a:ln>
            <a:noFill/>
          </a:ln>
        </p:spPr>
      </p:pic>
      <p:sp>
        <p:nvSpPr>
          <p:cNvPr id="925" name="Google Shape;925;p156"/>
          <p:cNvSpPr txBox="1"/>
          <p:nvPr/>
        </p:nvSpPr>
        <p:spPr>
          <a:xfrm>
            <a:off x="1550550" y="4088475"/>
            <a:ext cx="6042900" cy="80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 sz="4800">
                <a:solidFill>
                  <a:srgbClr val="FF0000"/>
                </a:solidFill>
              </a:rPr>
              <a:t>Total Value = $4070</a:t>
            </a:r>
            <a:endParaRPr b="1" sz="48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5">
                                            <p:txEl>
                                              <p:pRg end="0" st="0"/>
                                            </p:txEl>
                                          </p:spTgt>
                                        </p:tgtEl>
                                        <p:attrNameLst>
                                          <p:attrName>style.visibility</p:attrName>
                                        </p:attrNameLst>
                                      </p:cBhvr>
                                      <p:to>
                                        <p:strVal val="visible"/>
                                      </p:to>
                                    </p:set>
                                    <p:animEffect filter="fade" transition="in">
                                      <p:cBhvr>
                                        <p:cTn dur="1000"/>
                                        <p:tgtEl>
                                          <p:spTgt spid="92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9" name="Shape 929"/>
        <p:cNvGrpSpPr/>
        <p:nvPr/>
      </p:nvGrpSpPr>
      <p:grpSpPr>
        <a:xfrm>
          <a:off x="0" y="0"/>
          <a:ext cx="0" cy="0"/>
          <a:chOff x="0" y="0"/>
          <a:chExt cx="0" cy="0"/>
        </a:xfrm>
      </p:grpSpPr>
      <p:sp>
        <p:nvSpPr>
          <p:cNvPr id="930" name="Google Shape;930;p157"/>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I want to ask you guys a question…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4" name="Shape 934"/>
        <p:cNvGrpSpPr/>
        <p:nvPr/>
      </p:nvGrpSpPr>
      <p:grpSpPr>
        <a:xfrm>
          <a:off x="0" y="0"/>
          <a:ext cx="0" cy="0"/>
          <a:chOff x="0" y="0"/>
          <a:chExt cx="0" cy="0"/>
        </a:xfrm>
      </p:grpSpPr>
      <p:sp>
        <p:nvSpPr>
          <p:cNvPr id="935" name="Google Shape;935;p158"/>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A lot of you guys… You’ve probably been on these type of webinars on the past, right?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9" name="Shape 939"/>
        <p:cNvGrpSpPr/>
        <p:nvPr/>
      </p:nvGrpSpPr>
      <p:grpSpPr>
        <a:xfrm>
          <a:off x="0" y="0"/>
          <a:ext cx="0" cy="0"/>
          <a:chOff x="0" y="0"/>
          <a:chExt cx="0" cy="0"/>
        </a:xfrm>
      </p:grpSpPr>
      <p:sp>
        <p:nvSpPr>
          <p:cNvPr id="940" name="Google Shape;940;p159"/>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You get excited and fired up, and then what happens the next day? Probably nothing for most of you guys…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4" name="Shape 944"/>
        <p:cNvGrpSpPr/>
        <p:nvPr/>
      </p:nvGrpSpPr>
      <p:grpSpPr>
        <a:xfrm>
          <a:off x="0" y="0"/>
          <a:ext cx="0" cy="0"/>
          <a:chOff x="0" y="0"/>
          <a:chExt cx="0" cy="0"/>
        </a:xfrm>
      </p:grpSpPr>
      <p:sp>
        <p:nvSpPr>
          <p:cNvPr id="945" name="Google Shape;945;p160"/>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And that’s sad to me because I just showed you the exact system I used to take a simple little publishing business to 100k…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9" name="Shape 949"/>
        <p:cNvGrpSpPr/>
        <p:nvPr/>
      </p:nvGrpSpPr>
      <p:grpSpPr>
        <a:xfrm>
          <a:off x="0" y="0"/>
          <a:ext cx="0" cy="0"/>
          <a:chOff x="0" y="0"/>
          <a:chExt cx="0" cy="0"/>
        </a:xfrm>
      </p:grpSpPr>
      <p:sp>
        <p:nvSpPr>
          <p:cNvPr id="950" name="Google Shape;950;p161"/>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and you’re going to go home tomorrow and do nothing…</a:t>
            </a: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4" name="Shape 954"/>
        <p:cNvGrpSpPr/>
        <p:nvPr/>
      </p:nvGrpSpPr>
      <p:grpSpPr>
        <a:xfrm>
          <a:off x="0" y="0"/>
          <a:ext cx="0" cy="0"/>
          <a:chOff x="0" y="0"/>
          <a:chExt cx="0" cy="0"/>
        </a:xfrm>
      </p:grpSpPr>
      <p:sp>
        <p:nvSpPr>
          <p:cNvPr id="955" name="Google Shape;955;p162"/>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And the reason for that is because old habits are hard to break…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9" name="Shape 959"/>
        <p:cNvGrpSpPr/>
        <p:nvPr/>
      </p:nvGrpSpPr>
      <p:grpSpPr>
        <a:xfrm>
          <a:off x="0" y="0"/>
          <a:ext cx="0" cy="0"/>
          <a:chOff x="0" y="0"/>
          <a:chExt cx="0" cy="0"/>
        </a:xfrm>
      </p:grpSpPr>
      <p:sp>
        <p:nvSpPr>
          <p:cNvPr id="960" name="Google Shape;960;p163"/>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So unless you do something right here right now, you’ll go back to your office tomorrow and fall back into those exact same habits… </a:t>
            </a: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4" name="Shape 964"/>
        <p:cNvGrpSpPr/>
        <p:nvPr/>
      </p:nvGrpSpPr>
      <p:grpSpPr>
        <a:xfrm>
          <a:off x="0" y="0"/>
          <a:ext cx="0" cy="0"/>
          <a:chOff x="0" y="0"/>
          <a:chExt cx="0" cy="0"/>
        </a:xfrm>
      </p:grpSpPr>
      <p:sp>
        <p:nvSpPr>
          <p:cNvPr id="965" name="Google Shape;965;p164"/>
          <p:cNvSpPr txBox="1"/>
          <p:nvPr/>
        </p:nvSpPr>
        <p:spPr>
          <a:xfrm>
            <a:off x="230400" y="2260025"/>
            <a:ext cx="8683200" cy="1795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The ONLY way that you’re going to be successful is if we figure out a way to break that habit right now.</a:t>
            </a: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9" name="Shape 969"/>
        <p:cNvGrpSpPr/>
        <p:nvPr/>
      </p:nvGrpSpPr>
      <p:grpSpPr>
        <a:xfrm>
          <a:off x="0" y="0"/>
          <a:ext cx="0" cy="0"/>
          <a:chOff x="0" y="0"/>
          <a:chExt cx="0" cy="0"/>
        </a:xfrm>
      </p:grpSpPr>
      <p:sp>
        <p:nvSpPr>
          <p:cNvPr id="970" name="Google Shape;970;p165"/>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And the way you’re going to break that habit is by investing in this course…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4" name="Shape 974"/>
        <p:cNvGrpSpPr/>
        <p:nvPr/>
      </p:nvGrpSpPr>
      <p:grpSpPr>
        <a:xfrm>
          <a:off x="0" y="0"/>
          <a:ext cx="0" cy="0"/>
          <a:chOff x="0" y="0"/>
          <a:chExt cx="0" cy="0"/>
        </a:xfrm>
      </p:grpSpPr>
      <p:sp>
        <p:nvSpPr>
          <p:cNvPr id="975" name="Google Shape;975;p166"/>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and then now I can work closer with you, and give you all the tools you need to break that habit so you can become successful… </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9" name="Shape 979"/>
        <p:cNvGrpSpPr/>
        <p:nvPr/>
      </p:nvGrpSpPr>
      <p:grpSpPr>
        <a:xfrm>
          <a:off x="0" y="0"/>
          <a:ext cx="0" cy="0"/>
          <a:chOff x="0" y="0"/>
          <a:chExt cx="0" cy="0"/>
        </a:xfrm>
      </p:grpSpPr>
      <p:sp>
        <p:nvSpPr>
          <p:cNvPr id="980" name="Google Shape;980;p167"/>
          <p:cNvSpPr txBox="1"/>
          <p:nvPr/>
        </p:nvSpPr>
        <p:spPr>
          <a:xfrm>
            <a:off x="230400" y="16275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If you don’t do that, you’re going to slide back into the exact same habit, and everything we did here for the last hour will be completely useless to you because you’ll slide back into the old habit.</a:t>
            </a: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br>
              <a:rPr b="1" lang="en" sz="1000">
                <a:solidFill>
                  <a:schemeClr val="dk1"/>
                </a:solidFill>
                <a:latin typeface="Calibri"/>
                <a:ea typeface="Calibri"/>
                <a:cs typeface="Calibri"/>
                <a:sym typeface="Calibri"/>
              </a:rPr>
            </a:br>
            <a:endParaRPr b="1" i="0" sz="1000" u="none" cap="none" strike="noStrike">
              <a:solidFill>
                <a:srgbClr val="FF0000"/>
              </a:solidFill>
              <a:latin typeface="Calibri"/>
              <a:ea typeface="Calibri"/>
              <a:cs typeface="Calibri"/>
              <a:sym typeface="Calibri"/>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4" name="Shape 984"/>
        <p:cNvGrpSpPr/>
        <p:nvPr/>
      </p:nvGrpSpPr>
      <p:grpSpPr>
        <a:xfrm>
          <a:off x="0" y="0"/>
          <a:ext cx="0" cy="0"/>
          <a:chOff x="0" y="0"/>
          <a:chExt cx="0" cy="0"/>
        </a:xfrm>
      </p:grpSpPr>
      <p:sp>
        <p:nvSpPr>
          <p:cNvPr id="985" name="Google Shape;985;p168"/>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The only way to break that habit is to invest right now…</a:t>
            </a:r>
            <a:br>
              <a:rPr b="1" lang="en" sz="3600">
                <a:solidFill>
                  <a:schemeClr val="dk1"/>
                </a:solidFill>
                <a:latin typeface="Calibri"/>
                <a:ea typeface="Calibri"/>
                <a:cs typeface="Calibri"/>
                <a:sym typeface="Calibri"/>
              </a:rPr>
            </a:b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9" name="Shape 989"/>
        <p:cNvGrpSpPr/>
        <p:nvPr/>
      </p:nvGrpSpPr>
      <p:grpSpPr>
        <a:xfrm>
          <a:off x="0" y="0"/>
          <a:ext cx="0" cy="0"/>
          <a:chOff x="0" y="0"/>
          <a:chExt cx="0" cy="0"/>
        </a:xfrm>
      </p:grpSpPr>
      <p:sp>
        <p:nvSpPr>
          <p:cNvPr id="990" name="Google Shape;990;p169"/>
          <p:cNvSpPr txBox="1"/>
          <p:nvPr/>
        </p:nvSpPr>
        <p:spPr>
          <a:xfrm>
            <a:off x="345050" y="1303800"/>
            <a:ext cx="86832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Calibri"/>
                <a:ea typeface="Calibri"/>
                <a:cs typeface="Calibri"/>
                <a:sym typeface="Calibri"/>
              </a:rPr>
              <a:t>So now you have the tools to help you break that habit and take your business to the next level.</a:t>
            </a:r>
            <a:endParaRPr b="1" i="0" sz="3600" u="none" cap="none" strike="noStrike">
              <a:solidFill>
                <a:srgbClr val="FF0000"/>
              </a:solidFill>
              <a:latin typeface="Calibri"/>
              <a:ea typeface="Calibri"/>
              <a:cs typeface="Calibri"/>
              <a:sym typeface="Calibri"/>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4" name="Shape 994"/>
        <p:cNvGrpSpPr/>
        <p:nvPr/>
      </p:nvGrpSpPr>
      <p:grpSpPr>
        <a:xfrm>
          <a:off x="0" y="0"/>
          <a:ext cx="0" cy="0"/>
          <a:chOff x="0" y="0"/>
          <a:chExt cx="0" cy="0"/>
        </a:xfrm>
      </p:grpSpPr>
      <p:sp>
        <p:nvSpPr>
          <p:cNvPr id="995" name="Google Shape;995;p170"/>
          <p:cNvSpPr txBox="1"/>
          <p:nvPr/>
        </p:nvSpPr>
        <p:spPr>
          <a:xfrm>
            <a:off x="1802400" y="119900"/>
            <a:ext cx="5539200" cy="635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3600">
                <a:latin typeface="Calibri"/>
                <a:ea typeface="Calibri"/>
                <a:cs typeface="Calibri"/>
                <a:sym typeface="Calibri"/>
              </a:rPr>
              <a:t>EC IM JUPSTART:</a:t>
            </a:r>
            <a:endParaRPr b="1" i="0" sz="3600" u="none" cap="none" strike="noStrike">
              <a:latin typeface="Calibri"/>
              <a:ea typeface="Calibri"/>
              <a:cs typeface="Calibri"/>
              <a:sym typeface="Calibri"/>
            </a:endParaRPr>
          </a:p>
        </p:txBody>
      </p:sp>
      <p:sp>
        <p:nvSpPr>
          <p:cNvPr id="996" name="Google Shape;996;p170"/>
          <p:cNvSpPr txBox="1"/>
          <p:nvPr/>
        </p:nvSpPr>
        <p:spPr>
          <a:xfrm>
            <a:off x="531750" y="2246563"/>
            <a:ext cx="8080500" cy="1004100"/>
          </a:xfrm>
          <a:prstGeom prst="rect">
            <a:avLst/>
          </a:prstGeom>
          <a:noFill/>
          <a:ln>
            <a:noFill/>
          </a:ln>
        </p:spPr>
        <p:txBody>
          <a:bodyPr anchorCtr="0" anchor="ctr" bIns="45700" lIns="91425" spcFirstLastPara="1" rIns="91425" wrap="square" tIns="45700">
            <a:noAutofit/>
          </a:bodyPr>
          <a:lstStyle/>
          <a:p>
            <a:pPr indent="-330200" lvl="0" marL="457200" rtl="0">
              <a:spcBef>
                <a:spcPts val="0"/>
              </a:spcBef>
              <a:spcAft>
                <a:spcPts val="0"/>
              </a:spcAft>
              <a:buSzPts val="1600"/>
              <a:buFont typeface="Calibri"/>
              <a:buAutoNum type="arabicPeriod"/>
            </a:pPr>
            <a:r>
              <a:rPr lang="en" sz="1600">
                <a:solidFill>
                  <a:schemeClr val="dk1"/>
                </a:solidFill>
                <a:latin typeface="Calibri"/>
                <a:ea typeface="Calibri"/>
                <a:cs typeface="Calibri"/>
                <a:sym typeface="Calibri"/>
              </a:rPr>
              <a:t>7 Module IM Jumpstart Master Class of In depth video training on exactly how to set up an entire digital publishing business complete with high ticket sales and continuity program </a:t>
            </a:r>
            <a:r>
              <a:rPr b="1" lang="en" sz="1600">
                <a:solidFill>
                  <a:srgbClr val="FF0000"/>
                </a:solidFill>
                <a:latin typeface="Calibri"/>
                <a:ea typeface="Calibri"/>
                <a:cs typeface="Calibri"/>
                <a:sym typeface="Calibri"/>
              </a:rPr>
              <a:t>($997)</a:t>
            </a:r>
            <a:endParaRPr b="1" sz="1600">
              <a:solidFill>
                <a:srgbClr val="FF0000"/>
              </a:solidFill>
              <a:latin typeface="Calibri"/>
              <a:ea typeface="Calibri"/>
              <a:cs typeface="Calibri"/>
              <a:sym typeface="Calibri"/>
            </a:endParaRPr>
          </a:p>
          <a:p>
            <a:pPr indent="-330200" lvl="0" marL="457200" marR="0" rtl="0">
              <a:spcBef>
                <a:spcPts val="0"/>
              </a:spcBef>
              <a:spcAft>
                <a:spcPts val="0"/>
              </a:spcAft>
              <a:buSzPts val="1600"/>
              <a:buFont typeface="Calibri"/>
              <a:buAutoNum type="arabicPeriod"/>
            </a:pPr>
            <a:r>
              <a:rPr lang="en" sz="1600">
                <a:latin typeface="Calibri"/>
                <a:ea typeface="Calibri"/>
                <a:cs typeface="Calibri"/>
                <a:sym typeface="Calibri"/>
              </a:rPr>
              <a:t>7 Weeks of Group Coaching from me personally </a:t>
            </a:r>
            <a:r>
              <a:rPr b="1" lang="en" sz="1600">
                <a:solidFill>
                  <a:srgbClr val="FF0000"/>
                </a:solidFill>
                <a:latin typeface="Calibri"/>
                <a:ea typeface="Calibri"/>
                <a:cs typeface="Calibri"/>
                <a:sym typeface="Calibri"/>
              </a:rPr>
              <a:t>($997)</a:t>
            </a:r>
            <a:endParaRPr b="1" sz="1600">
              <a:solidFill>
                <a:srgbClr val="FF0000"/>
              </a:solidFill>
              <a:latin typeface="Calibri"/>
              <a:ea typeface="Calibri"/>
              <a:cs typeface="Calibri"/>
              <a:sym typeface="Calibri"/>
            </a:endParaRPr>
          </a:p>
          <a:p>
            <a:pPr indent="-330200" lvl="0" marL="457200" rtl="0">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My (thrive architect) Page Builder installed for you</a:t>
            </a:r>
            <a:r>
              <a:rPr b="1" lang="en" sz="1600">
                <a:solidFill>
                  <a:srgbClr val="FF0000"/>
                </a:solidFill>
                <a:latin typeface="Calibri"/>
                <a:ea typeface="Calibri"/>
                <a:cs typeface="Calibri"/>
                <a:sym typeface="Calibri"/>
              </a:rPr>
              <a:t> ($67+$197 for install)</a:t>
            </a:r>
            <a:endParaRPr b="1" sz="1600">
              <a:solidFill>
                <a:srgbClr val="FF0000"/>
              </a:solidFill>
              <a:latin typeface="Calibri"/>
              <a:ea typeface="Calibri"/>
              <a:cs typeface="Calibri"/>
              <a:sym typeface="Calibri"/>
            </a:endParaRPr>
          </a:p>
          <a:p>
            <a:pPr indent="-330200" lvl="0" marL="457200" rtl="0">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Downloadable Access to all my most successful thrive architect sales page templates</a:t>
            </a:r>
            <a:r>
              <a:rPr b="1" lang="en" sz="1600">
                <a:solidFill>
                  <a:srgbClr val="FF0000"/>
                </a:solidFill>
                <a:latin typeface="Calibri"/>
                <a:ea typeface="Calibri"/>
                <a:cs typeface="Calibri"/>
                <a:sym typeface="Calibri"/>
              </a:rPr>
              <a:t>($197)</a:t>
            </a:r>
            <a:endParaRPr b="1" sz="1600">
              <a:solidFill>
                <a:srgbClr val="FF0000"/>
              </a:solidFill>
              <a:latin typeface="Calibri"/>
              <a:ea typeface="Calibri"/>
              <a:cs typeface="Calibri"/>
              <a:sym typeface="Calibri"/>
            </a:endParaRPr>
          </a:p>
          <a:p>
            <a:pPr indent="-330200" lvl="0" marL="457200" rtl="0">
              <a:spcBef>
                <a:spcPts val="0"/>
              </a:spcBef>
              <a:spcAft>
                <a:spcPts val="0"/>
              </a:spcAft>
              <a:buSzPts val="1600"/>
              <a:buFont typeface="Calibri"/>
              <a:buAutoNum type="arabicPeriod"/>
            </a:pPr>
            <a:r>
              <a:rPr lang="en" sz="1600">
                <a:latin typeface="Calibri"/>
                <a:ea typeface="Calibri"/>
                <a:cs typeface="Calibri"/>
                <a:sym typeface="Calibri"/>
              </a:rPr>
              <a:t>Access to all my most successful VSL templates</a:t>
            </a:r>
            <a:r>
              <a:rPr b="1" lang="en" sz="1600">
                <a:solidFill>
                  <a:schemeClr val="dk1"/>
                </a:solidFill>
                <a:latin typeface="Calibri"/>
                <a:ea typeface="Calibri"/>
                <a:cs typeface="Calibri"/>
                <a:sym typeface="Calibri"/>
              </a:rPr>
              <a:t> </a:t>
            </a:r>
            <a:r>
              <a:rPr b="1" lang="en" sz="1600">
                <a:solidFill>
                  <a:srgbClr val="FF0000"/>
                </a:solidFill>
                <a:latin typeface="Calibri"/>
                <a:ea typeface="Calibri"/>
                <a:cs typeface="Calibri"/>
                <a:sym typeface="Calibri"/>
              </a:rPr>
              <a:t>($197)</a:t>
            </a:r>
            <a:endParaRPr b="1" sz="1600">
              <a:solidFill>
                <a:srgbClr val="FF0000"/>
              </a:solidFill>
              <a:latin typeface="Calibri"/>
              <a:ea typeface="Calibri"/>
              <a:cs typeface="Calibri"/>
              <a:sym typeface="Calibri"/>
            </a:endParaRPr>
          </a:p>
          <a:p>
            <a:pPr indent="-330200" lvl="0" marL="457200" rtl="0">
              <a:spcBef>
                <a:spcPts val="0"/>
              </a:spcBef>
              <a:spcAft>
                <a:spcPts val="0"/>
              </a:spcAft>
              <a:buSzPts val="1600"/>
              <a:buFont typeface="Calibri"/>
              <a:buAutoNum type="arabicPeriod"/>
            </a:pPr>
            <a:r>
              <a:rPr lang="en" sz="1600">
                <a:solidFill>
                  <a:schemeClr val="dk1"/>
                </a:solidFill>
                <a:latin typeface="Calibri"/>
                <a:ea typeface="Calibri"/>
                <a:cs typeface="Calibri"/>
                <a:sym typeface="Calibri"/>
              </a:rPr>
              <a:t>Access to my most successful sales funnel template </a:t>
            </a:r>
            <a:r>
              <a:rPr b="1" lang="en" sz="1600">
                <a:solidFill>
                  <a:srgbClr val="FF0000"/>
                </a:solidFill>
                <a:latin typeface="Calibri"/>
                <a:ea typeface="Calibri"/>
                <a:cs typeface="Calibri"/>
                <a:sym typeface="Calibri"/>
              </a:rPr>
              <a:t>($197)</a:t>
            </a:r>
            <a:endParaRPr b="1" sz="1600">
              <a:solidFill>
                <a:srgbClr val="FF0000"/>
              </a:solidFill>
              <a:latin typeface="Calibri"/>
              <a:ea typeface="Calibri"/>
              <a:cs typeface="Calibri"/>
              <a:sym typeface="Calibri"/>
            </a:endParaRPr>
          </a:p>
          <a:p>
            <a:pPr indent="-330200" lvl="0" marL="457200" rtl="0">
              <a:spcBef>
                <a:spcPts val="0"/>
              </a:spcBef>
              <a:spcAft>
                <a:spcPts val="0"/>
              </a:spcAft>
              <a:buSzPts val="1600"/>
              <a:buFont typeface="Calibri"/>
              <a:buAutoNum type="arabicPeriod"/>
            </a:pPr>
            <a:r>
              <a:rPr lang="en" sz="1600">
                <a:solidFill>
                  <a:schemeClr val="dk1"/>
                </a:solidFill>
                <a:latin typeface="Calibri"/>
                <a:ea typeface="Calibri"/>
                <a:cs typeface="Calibri"/>
                <a:sym typeface="Calibri"/>
              </a:rPr>
              <a:t>My membership plugin installed for you </a:t>
            </a:r>
            <a:r>
              <a:rPr b="1" lang="en" sz="1600">
                <a:solidFill>
                  <a:srgbClr val="FF0000"/>
                </a:solidFill>
                <a:latin typeface="Calibri"/>
                <a:ea typeface="Calibri"/>
                <a:cs typeface="Calibri"/>
                <a:sym typeface="Calibri"/>
              </a:rPr>
              <a:t>($27+197)</a:t>
            </a:r>
            <a:endParaRPr b="1" sz="1600">
              <a:solidFill>
                <a:srgbClr val="FF0000"/>
              </a:solidFill>
              <a:latin typeface="Calibri"/>
              <a:ea typeface="Calibri"/>
              <a:cs typeface="Calibri"/>
              <a:sym typeface="Calibri"/>
            </a:endParaRPr>
          </a:p>
          <a:p>
            <a:pPr indent="-330200" lvl="0" marL="457200" rtl="0">
              <a:spcBef>
                <a:spcPts val="0"/>
              </a:spcBef>
              <a:spcAft>
                <a:spcPts val="0"/>
              </a:spcAft>
              <a:buSzPts val="1600"/>
              <a:buFont typeface="Calibri"/>
              <a:buAutoNum type="arabicPeriod"/>
            </a:pPr>
            <a:r>
              <a:rPr lang="en" sz="1600">
                <a:solidFill>
                  <a:schemeClr val="dk1"/>
                </a:solidFill>
                <a:latin typeface="Calibri"/>
                <a:ea typeface="Calibri"/>
                <a:cs typeface="Calibri"/>
                <a:sym typeface="Calibri"/>
              </a:rPr>
              <a:t>Monthly live group mentor calls</a:t>
            </a:r>
            <a:r>
              <a:rPr b="1" lang="en" sz="1600">
                <a:solidFill>
                  <a:schemeClr val="dk1"/>
                </a:solidFill>
                <a:latin typeface="Calibri"/>
                <a:ea typeface="Calibri"/>
                <a:cs typeface="Calibri"/>
                <a:sym typeface="Calibri"/>
              </a:rPr>
              <a:t> </a:t>
            </a:r>
            <a:r>
              <a:rPr b="1" lang="en" sz="1600">
                <a:solidFill>
                  <a:srgbClr val="FF0000"/>
                </a:solidFill>
                <a:latin typeface="Calibri"/>
                <a:ea typeface="Calibri"/>
                <a:cs typeface="Calibri"/>
                <a:sym typeface="Calibri"/>
              </a:rPr>
              <a:t>($997)</a:t>
            </a:r>
            <a:endParaRPr b="1" sz="1600">
              <a:solidFill>
                <a:srgbClr val="FF0000"/>
              </a:solidFill>
              <a:latin typeface="Calibri"/>
              <a:ea typeface="Calibri"/>
              <a:cs typeface="Calibri"/>
              <a:sym typeface="Calibri"/>
            </a:endParaRPr>
          </a:p>
          <a:p>
            <a:pPr indent="-342900" lvl="0" marL="457200" rtl="0">
              <a:spcBef>
                <a:spcPts val="0"/>
              </a:spcBef>
              <a:spcAft>
                <a:spcPts val="0"/>
              </a:spcAft>
              <a:buClr>
                <a:schemeClr val="dk1"/>
              </a:buClr>
              <a:buSzPts val="1800"/>
              <a:buFont typeface="Calibri"/>
              <a:buAutoNum type="arabicPeriod"/>
            </a:pPr>
            <a:r>
              <a:rPr b="1" lang="en" sz="1800">
                <a:solidFill>
                  <a:schemeClr val="dk1"/>
                </a:solidFill>
                <a:latin typeface="Calibri"/>
                <a:ea typeface="Calibri"/>
                <a:cs typeface="Calibri"/>
                <a:sym typeface="Calibri"/>
              </a:rPr>
              <a:t>My personal affiliate recruitment scripts</a:t>
            </a:r>
            <a:r>
              <a:rPr lang="en" sz="1800">
                <a:solidFill>
                  <a:schemeClr val="dk1"/>
                </a:solidFill>
                <a:latin typeface="Calibri"/>
                <a:ea typeface="Calibri"/>
                <a:cs typeface="Calibri"/>
                <a:sym typeface="Calibri"/>
              </a:rPr>
              <a:t> </a:t>
            </a:r>
            <a:r>
              <a:rPr b="1" lang="en" sz="1800">
                <a:solidFill>
                  <a:srgbClr val="FF0000"/>
                </a:solidFill>
                <a:latin typeface="Calibri"/>
                <a:ea typeface="Calibri"/>
                <a:cs typeface="Calibri"/>
                <a:sym typeface="Calibri"/>
              </a:rPr>
              <a:t>($97)</a:t>
            </a:r>
            <a:endParaRPr b="1" sz="1800">
              <a:solidFill>
                <a:srgbClr val="FF0000"/>
              </a:solidFill>
              <a:latin typeface="Calibri"/>
              <a:ea typeface="Calibri"/>
              <a:cs typeface="Calibri"/>
              <a:sym typeface="Calibri"/>
            </a:endParaRPr>
          </a:p>
          <a:p>
            <a:pPr indent="-342900" lvl="0" marL="457200" rtl="0">
              <a:spcBef>
                <a:spcPts val="0"/>
              </a:spcBef>
              <a:spcAft>
                <a:spcPts val="0"/>
              </a:spcAft>
              <a:buClr>
                <a:schemeClr val="dk1"/>
              </a:buClr>
              <a:buSzPts val="1800"/>
              <a:buFont typeface="Calibri"/>
              <a:buAutoNum type="arabicPeriod"/>
            </a:pPr>
            <a:r>
              <a:rPr b="1" lang="en" sz="1800">
                <a:solidFill>
                  <a:schemeClr val="dk1"/>
                </a:solidFill>
                <a:latin typeface="Calibri"/>
                <a:ea typeface="Calibri"/>
                <a:cs typeface="Calibri"/>
                <a:sym typeface="Calibri"/>
              </a:rPr>
              <a:t>24 Hour Personal Email Access to me (1 yr)</a:t>
            </a:r>
            <a:r>
              <a:rPr b="1" lang="en" sz="1800">
                <a:solidFill>
                  <a:srgbClr val="FF0000"/>
                </a:solidFill>
                <a:latin typeface="Calibri"/>
                <a:ea typeface="Calibri"/>
                <a:cs typeface="Calibri"/>
                <a:sym typeface="Calibri"/>
              </a:rPr>
              <a:t> ($197)</a:t>
            </a:r>
            <a:endParaRPr b="1" sz="1800">
              <a:solidFill>
                <a:srgbClr val="FF0000"/>
              </a:solidFill>
              <a:latin typeface="Calibri"/>
              <a:ea typeface="Calibri"/>
              <a:cs typeface="Calibri"/>
              <a:sym typeface="Calibri"/>
            </a:endParaRPr>
          </a:p>
          <a:p>
            <a:pPr indent="-342900" lvl="0" marL="457200" rtl="0">
              <a:spcBef>
                <a:spcPts val="0"/>
              </a:spcBef>
              <a:spcAft>
                <a:spcPts val="0"/>
              </a:spcAft>
              <a:buSzPts val="1800"/>
              <a:buFont typeface="Calibri"/>
              <a:buAutoNum type="arabicPeriod"/>
            </a:pPr>
            <a:r>
              <a:rPr b="1" lang="en" sz="1800">
                <a:latin typeface="Calibri"/>
                <a:ea typeface="Calibri"/>
                <a:cs typeface="Calibri"/>
                <a:sym typeface="Calibri"/>
              </a:rPr>
              <a:t>Lifetime Access to EC Insider’s Club and my Product Vault </a:t>
            </a:r>
            <a:r>
              <a:rPr b="1" lang="en" sz="1800">
                <a:solidFill>
                  <a:srgbClr val="FF0000"/>
                </a:solidFill>
                <a:latin typeface="Calibri"/>
                <a:ea typeface="Calibri"/>
                <a:cs typeface="Calibri"/>
                <a:sym typeface="Calibri"/>
              </a:rPr>
              <a:t>($997)</a:t>
            </a:r>
            <a:endParaRPr b="1" sz="1800">
              <a:solidFill>
                <a:srgbClr val="FF0000"/>
              </a:solidFill>
              <a:latin typeface="Calibri"/>
              <a:ea typeface="Calibri"/>
              <a:cs typeface="Calibri"/>
              <a:sym typeface="Calibri"/>
            </a:endParaRPr>
          </a:p>
          <a:p>
            <a:pPr indent="0" lvl="0" marL="457200" marR="0" rtl="0">
              <a:spcBef>
                <a:spcPts val="0"/>
              </a:spcBef>
              <a:spcAft>
                <a:spcPts val="0"/>
              </a:spcAft>
              <a:buNone/>
            </a:pPr>
            <a:r>
              <a:t/>
            </a:r>
            <a:endParaRPr b="1" sz="2000">
              <a:solidFill>
                <a:srgbClr val="FF0000"/>
              </a:solidFill>
              <a:latin typeface="Calibri"/>
              <a:ea typeface="Calibri"/>
              <a:cs typeface="Calibri"/>
              <a:sym typeface="Calibri"/>
            </a:endParaRPr>
          </a:p>
        </p:txBody>
      </p:sp>
      <p:pic>
        <p:nvPicPr>
          <p:cNvPr id="997" name="Google Shape;997;p170"/>
          <p:cNvPicPr preferRelativeResize="0"/>
          <p:nvPr/>
        </p:nvPicPr>
        <p:blipFill>
          <a:blip r:embed="rId3">
            <a:alphaModFix/>
          </a:blip>
          <a:stretch>
            <a:fillRect/>
          </a:stretch>
        </p:blipFill>
        <p:spPr>
          <a:xfrm>
            <a:off x="1461125" y="0"/>
            <a:ext cx="6518024" cy="805800"/>
          </a:xfrm>
          <a:prstGeom prst="rect">
            <a:avLst/>
          </a:prstGeom>
          <a:noFill/>
          <a:ln>
            <a:noFill/>
          </a:ln>
        </p:spPr>
      </p:pic>
      <p:sp>
        <p:nvSpPr>
          <p:cNvPr id="998" name="Google Shape;998;p170"/>
          <p:cNvSpPr txBox="1"/>
          <p:nvPr/>
        </p:nvSpPr>
        <p:spPr>
          <a:xfrm>
            <a:off x="1698688" y="4265750"/>
            <a:ext cx="6042900" cy="80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 sz="4800">
                <a:solidFill>
                  <a:srgbClr val="FF0000"/>
                </a:solidFill>
              </a:rPr>
              <a:t>Total Value = $5067</a:t>
            </a:r>
            <a:endParaRPr b="1" sz="48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8">
                                            <p:txEl>
                                              <p:pRg end="0" st="0"/>
                                            </p:txEl>
                                          </p:spTgt>
                                        </p:tgtEl>
                                        <p:attrNameLst>
                                          <p:attrName>style.visibility</p:attrName>
                                        </p:attrNameLst>
                                      </p:cBhvr>
                                      <p:to>
                                        <p:strVal val="visible"/>
                                      </p:to>
                                    </p:set>
                                    <p:animEffect filter="fade" transition="in">
                                      <p:cBhvr>
                                        <p:cTn dur="1000"/>
                                        <p:tgtEl>
                                          <p:spTgt spid="99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2" name="Shape 1002"/>
        <p:cNvGrpSpPr/>
        <p:nvPr/>
      </p:nvGrpSpPr>
      <p:grpSpPr>
        <a:xfrm>
          <a:off x="0" y="0"/>
          <a:ext cx="0" cy="0"/>
          <a:chOff x="0" y="0"/>
          <a:chExt cx="0" cy="0"/>
        </a:xfrm>
      </p:grpSpPr>
      <p:sp>
        <p:nvSpPr>
          <p:cNvPr id="1003" name="Google Shape;1003;p171"/>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i="0" lang="en" sz="4400" u="none" cap="none" strike="noStrike">
                <a:solidFill>
                  <a:schemeClr val="dk1"/>
                </a:solidFill>
                <a:latin typeface="Calibri"/>
                <a:ea typeface="Calibri"/>
                <a:cs typeface="Calibri"/>
                <a:sym typeface="Calibri"/>
              </a:rPr>
              <a:t>I Had Two Choices…</a:t>
            </a:r>
            <a:endParaRPr b="1" i="0" sz="4400" u="sng" cap="none" strike="noStrike">
              <a:solidFill>
                <a:srgbClr val="C00000"/>
              </a:solidFill>
              <a:latin typeface="Calibri"/>
              <a:ea typeface="Calibri"/>
              <a:cs typeface="Calibri"/>
              <a:sym typeface="Calibri"/>
            </a:endParaRPr>
          </a:p>
        </p:txBody>
      </p:sp>
      <p:sp>
        <p:nvSpPr>
          <p:cNvPr id="1004" name="Google Shape;1004;p171"/>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C00000"/>
              </a:buClr>
              <a:buSzPts val="3200"/>
              <a:buFont typeface="Arial"/>
              <a:buChar char="•"/>
            </a:pPr>
            <a:r>
              <a:rPr b="1" i="0" lang="en" sz="3200" u="sng" cap="none" strike="noStrike">
                <a:solidFill>
                  <a:srgbClr val="C00000"/>
                </a:solidFill>
                <a:latin typeface="Calibri"/>
                <a:ea typeface="Calibri"/>
                <a:cs typeface="Calibri"/>
                <a:sym typeface="Calibri"/>
              </a:rPr>
              <a:t>First Option</a:t>
            </a:r>
            <a:r>
              <a:rPr b="1" i="0" lang="en" sz="3200" u="none" cap="none" strike="noStrike">
                <a:solidFill>
                  <a:srgbClr val="C00000"/>
                </a:solidFill>
                <a:latin typeface="Calibri"/>
                <a:ea typeface="Calibri"/>
                <a:cs typeface="Calibri"/>
                <a:sym typeface="Calibri"/>
              </a:rPr>
              <a:t> </a:t>
            </a:r>
            <a:r>
              <a:rPr b="1" i="0" lang="en" sz="3200" u="none" cap="none" strike="noStrike">
                <a:solidFill>
                  <a:schemeClr val="dk1"/>
                </a:solidFill>
                <a:latin typeface="Calibri"/>
                <a:ea typeface="Calibri"/>
                <a:cs typeface="Calibri"/>
                <a:sym typeface="Calibri"/>
              </a:rPr>
              <a:t>– Go Cheap As Possible And Try To Sell As Many As Possible… (It wouldn’t incentivize me to REALLY stack the value…)</a:t>
            </a:r>
            <a:endParaRPr b="1" i="0" sz="3200" u="none" cap="none" strike="noStrike">
              <a:solidFill>
                <a:schemeClr val="dk1"/>
              </a:solidFill>
              <a:latin typeface="Calibri"/>
              <a:ea typeface="Calibri"/>
              <a:cs typeface="Calibri"/>
              <a:sym typeface="Calibri"/>
            </a:endParaRPr>
          </a:p>
          <a:p>
            <a:pPr indent="-342900" lvl="0" marL="342900" marR="0" rtl="0" algn="l">
              <a:spcBef>
                <a:spcPts val="640"/>
              </a:spcBef>
              <a:spcAft>
                <a:spcPts val="0"/>
              </a:spcAft>
              <a:buClr>
                <a:srgbClr val="C00000"/>
              </a:buClr>
              <a:buSzPts val="3200"/>
              <a:buFont typeface="Arial"/>
              <a:buChar char="•"/>
            </a:pPr>
            <a:r>
              <a:rPr b="1" i="0" lang="en" sz="3200" u="sng" cap="none" strike="noStrike">
                <a:solidFill>
                  <a:srgbClr val="C00000"/>
                </a:solidFill>
                <a:latin typeface="Calibri"/>
                <a:ea typeface="Calibri"/>
                <a:cs typeface="Calibri"/>
                <a:sym typeface="Calibri"/>
              </a:rPr>
              <a:t>Second Option</a:t>
            </a:r>
            <a:r>
              <a:rPr b="1" i="0" lang="en" sz="3200" u="none" cap="none" strike="noStrike">
                <a:solidFill>
                  <a:srgbClr val="C00000"/>
                </a:solidFill>
                <a:latin typeface="Calibri"/>
                <a:ea typeface="Calibri"/>
                <a:cs typeface="Calibri"/>
                <a:sym typeface="Calibri"/>
              </a:rPr>
              <a:t> </a:t>
            </a:r>
            <a:r>
              <a:rPr b="1" i="0" lang="en" sz="3200" u="none" cap="none" strike="noStrike">
                <a:solidFill>
                  <a:schemeClr val="dk1"/>
                </a:solidFill>
                <a:latin typeface="Calibri"/>
                <a:ea typeface="Calibri"/>
                <a:cs typeface="Calibri"/>
                <a:sym typeface="Calibri"/>
              </a:rPr>
              <a:t>– Requires A Little Higher Investment… (but in exchange I can devote more resources to guarantee your success)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8" name="Shape 1008"/>
        <p:cNvGrpSpPr/>
        <p:nvPr/>
      </p:nvGrpSpPr>
      <p:grpSpPr>
        <a:xfrm>
          <a:off x="0" y="0"/>
          <a:ext cx="0" cy="0"/>
          <a:chOff x="0" y="0"/>
          <a:chExt cx="0" cy="0"/>
        </a:xfrm>
      </p:grpSpPr>
      <p:sp>
        <p:nvSpPr>
          <p:cNvPr id="1009" name="Google Shape;1009;p172"/>
          <p:cNvSpPr txBox="1"/>
          <p:nvPr/>
        </p:nvSpPr>
        <p:spPr>
          <a:xfrm>
            <a:off x="155875" y="1103025"/>
            <a:ext cx="8872200" cy="2418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 sz="8800" u="sng" cap="none" strike="noStrike">
                <a:solidFill>
                  <a:schemeClr val="dk1"/>
                </a:solidFill>
                <a:latin typeface="Calibri"/>
                <a:ea typeface="Calibri"/>
                <a:cs typeface="Calibri"/>
                <a:sym typeface="Calibri"/>
              </a:rPr>
              <a:t>Bonus #1</a:t>
            </a:r>
            <a:br>
              <a:rPr b="1" i="0" lang="en" sz="6000" u="none" cap="none" strike="noStrike">
                <a:solidFill>
                  <a:schemeClr val="dk1"/>
                </a:solidFill>
                <a:latin typeface="Calibri"/>
                <a:ea typeface="Calibri"/>
                <a:cs typeface="Calibri"/>
                <a:sym typeface="Calibri"/>
              </a:rPr>
            </a:br>
            <a:r>
              <a:rPr b="1" i="0" lang="en" sz="6000" u="none" cap="none" strike="noStrike">
                <a:solidFill>
                  <a:schemeClr val="dk1"/>
                </a:solidFill>
                <a:latin typeface="Calibri"/>
                <a:ea typeface="Calibri"/>
                <a:cs typeface="Calibri"/>
                <a:sym typeface="Calibri"/>
              </a:rPr>
              <a:t>4 </a:t>
            </a:r>
            <a:r>
              <a:rPr b="1" lang="en" sz="6000">
                <a:solidFill>
                  <a:schemeClr val="dk1"/>
                </a:solidFill>
                <a:latin typeface="Calibri"/>
                <a:ea typeface="Calibri"/>
                <a:cs typeface="Calibri"/>
                <a:sym typeface="Calibri"/>
              </a:rPr>
              <a:t>Master Class Replay Package</a:t>
            </a:r>
            <a:br>
              <a:rPr b="1" i="0" lang="en" sz="6000" u="none" cap="none" strike="noStrike">
                <a:solidFill>
                  <a:schemeClr val="dk1"/>
                </a:solidFill>
                <a:latin typeface="Calibri"/>
                <a:ea typeface="Calibri"/>
                <a:cs typeface="Calibri"/>
                <a:sym typeface="Calibri"/>
              </a:rPr>
            </a:br>
            <a:r>
              <a:rPr b="1" i="0" lang="en" sz="6000" u="none" cap="none" strike="noStrike">
                <a:solidFill>
                  <a:srgbClr val="C00000"/>
                </a:solidFill>
                <a:latin typeface="Calibri"/>
                <a:ea typeface="Calibri"/>
                <a:cs typeface="Calibri"/>
                <a:sym typeface="Calibri"/>
              </a:rPr>
              <a:t>($</a:t>
            </a:r>
            <a:r>
              <a:rPr b="1" lang="en" sz="6000">
                <a:solidFill>
                  <a:srgbClr val="C00000"/>
                </a:solidFill>
                <a:latin typeface="Calibri"/>
                <a:ea typeface="Calibri"/>
                <a:cs typeface="Calibri"/>
                <a:sym typeface="Calibri"/>
              </a:rPr>
              <a:t>291</a:t>
            </a:r>
            <a:r>
              <a:rPr b="1" i="0" lang="en" sz="6000" u="none" cap="none" strike="noStrike">
                <a:solidFill>
                  <a:srgbClr val="C00000"/>
                </a:solidFill>
                <a:latin typeface="Calibri"/>
                <a:ea typeface="Calibri"/>
                <a:cs typeface="Calibri"/>
                <a:sym typeface="Calibri"/>
              </a:rPr>
              <a:t> Value)</a:t>
            </a:r>
            <a:br>
              <a:rPr b="1" i="0" lang="en" sz="6000" u="none" cap="none" strike="noStrike">
                <a:solidFill>
                  <a:srgbClr val="C00000"/>
                </a:solidFill>
                <a:latin typeface="Calibri"/>
                <a:ea typeface="Calibri"/>
                <a:cs typeface="Calibri"/>
                <a:sym typeface="Calibri"/>
              </a:rPr>
            </a:br>
            <a:r>
              <a:rPr b="1" i="0" lang="en" sz="1200" u="none" cap="none" strike="noStrike">
                <a:solidFill>
                  <a:srgbClr val="C00000"/>
                </a:solidFill>
                <a:latin typeface="Calibri"/>
                <a:ea typeface="Calibri"/>
                <a:cs typeface="Calibri"/>
                <a:sym typeface="Calibri"/>
              </a:rPr>
              <a:t> </a:t>
            </a:r>
            <a:br>
              <a:rPr b="1" i="0" lang="en" sz="6000" u="none" cap="none" strike="noStrike">
                <a:solidFill>
                  <a:srgbClr val="C00000"/>
                </a:solidFill>
                <a:latin typeface="Calibri"/>
                <a:ea typeface="Calibri"/>
                <a:cs typeface="Calibri"/>
                <a:sym typeface="Calibri"/>
              </a:rPr>
            </a:br>
            <a:r>
              <a:rPr b="1" i="0" lang="en" sz="3600" u="none" cap="none" strike="noStrike">
                <a:solidFill>
                  <a:srgbClr val="00B050"/>
                </a:solidFill>
                <a:latin typeface="Calibri"/>
                <a:ea typeface="Calibri"/>
                <a:cs typeface="Calibri"/>
                <a:sym typeface="Calibri"/>
              </a:rPr>
              <a:t>NOTE: This Bonus For </a:t>
            </a:r>
            <a:r>
              <a:rPr b="1" i="0" lang="en" sz="3600" u="sng" cap="none" strike="noStrike">
                <a:solidFill>
                  <a:srgbClr val="00B050"/>
                </a:solidFill>
                <a:latin typeface="Calibri"/>
                <a:ea typeface="Calibri"/>
                <a:cs typeface="Calibri"/>
                <a:sym typeface="Calibri"/>
              </a:rPr>
              <a:t>First 30 People</a:t>
            </a:r>
            <a:r>
              <a:rPr b="1" i="0" lang="en" sz="3600" u="none" cap="none" strike="noStrike">
                <a:solidFill>
                  <a:srgbClr val="00B050"/>
                </a:solidFill>
                <a:latin typeface="Calibri"/>
                <a:ea typeface="Calibri"/>
                <a:cs typeface="Calibri"/>
                <a:sym typeface="Calibri"/>
              </a:rPr>
              <a:t> Only</a:t>
            </a:r>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3" name="Shape 1013"/>
        <p:cNvGrpSpPr/>
        <p:nvPr/>
      </p:nvGrpSpPr>
      <p:grpSpPr>
        <a:xfrm>
          <a:off x="0" y="0"/>
          <a:ext cx="0" cy="0"/>
          <a:chOff x="0" y="0"/>
          <a:chExt cx="0" cy="0"/>
        </a:xfrm>
      </p:grpSpPr>
      <p:sp>
        <p:nvSpPr>
          <p:cNvPr id="1014" name="Google Shape;1014;p173"/>
          <p:cNvSpPr txBox="1"/>
          <p:nvPr/>
        </p:nvSpPr>
        <p:spPr>
          <a:xfrm>
            <a:off x="0" y="1123950"/>
            <a:ext cx="91440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 sz="8800" u="sng" cap="none" strike="noStrike">
                <a:solidFill>
                  <a:schemeClr val="dk1"/>
                </a:solidFill>
                <a:latin typeface="Calibri"/>
                <a:ea typeface="Calibri"/>
                <a:cs typeface="Calibri"/>
                <a:sym typeface="Calibri"/>
              </a:rPr>
              <a:t>Bonus #2</a:t>
            </a:r>
            <a:br>
              <a:rPr b="1" i="0" lang="en" sz="6000" u="none" cap="none" strike="noStrike">
                <a:solidFill>
                  <a:schemeClr val="dk1"/>
                </a:solidFill>
                <a:latin typeface="Calibri"/>
                <a:ea typeface="Calibri"/>
                <a:cs typeface="Calibri"/>
                <a:sym typeface="Calibri"/>
              </a:rPr>
            </a:br>
            <a:r>
              <a:rPr b="1" lang="en" sz="3200">
                <a:solidFill>
                  <a:schemeClr val="dk1"/>
                </a:solidFill>
                <a:latin typeface="Calibri"/>
                <a:ea typeface="Calibri"/>
                <a:cs typeface="Calibri"/>
                <a:sym typeface="Calibri"/>
              </a:rPr>
              <a:t>PLR LIBRARY</a:t>
            </a:r>
            <a:br>
              <a:rPr b="1" i="0" lang="en" sz="3200" u="none" cap="none" strike="noStrike">
                <a:solidFill>
                  <a:schemeClr val="dk1"/>
                </a:solidFill>
                <a:latin typeface="Calibri"/>
                <a:ea typeface="Calibri"/>
                <a:cs typeface="Calibri"/>
                <a:sym typeface="Calibri"/>
              </a:rPr>
            </a:br>
            <a:r>
              <a:rPr b="1" i="0" lang="en" sz="6000" u="none" cap="none" strike="noStrike">
                <a:solidFill>
                  <a:srgbClr val="C00000"/>
                </a:solidFill>
                <a:latin typeface="Calibri"/>
                <a:ea typeface="Calibri"/>
                <a:cs typeface="Calibri"/>
                <a:sym typeface="Calibri"/>
              </a:rPr>
              <a:t>($</a:t>
            </a:r>
            <a:r>
              <a:rPr b="1" lang="en" sz="6000">
                <a:solidFill>
                  <a:srgbClr val="C00000"/>
                </a:solidFill>
                <a:latin typeface="Calibri"/>
                <a:ea typeface="Calibri"/>
                <a:cs typeface="Calibri"/>
                <a:sym typeface="Calibri"/>
              </a:rPr>
              <a:t>197</a:t>
            </a:r>
            <a:r>
              <a:rPr b="1" i="0" lang="en" sz="6000" u="none" cap="none" strike="noStrike">
                <a:solidFill>
                  <a:srgbClr val="C00000"/>
                </a:solidFill>
                <a:latin typeface="Calibri"/>
                <a:ea typeface="Calibri"/>
                <a:cs typeface="Calibri"/>
                <a:sym typeface="Calibri"/>
              </a:rPr>
              <a:t> Value)</a:t>
            </a:r>
            <a:r>
              <a:rPr b="1" i="0" lang="en" sz="2400" u="none" cap="none" strike="noStrike">
                <a:solidFill>
                  <a:srgbClr val="C00000"/>
                </a:solidFill>
                <a:latin typeface="Calibri"/>
                <a:ea typeface="Calibri"/>
                <a:cs typeface="Calibri"/>
                <a:sym typeface="Calibri"/>
              </a:rPr>
              <a:t>  </a:t>
            </a:r>
            <a:br>
              <a:rPr b="1" i="0" lang="en" sz="2400" u="none" cap="none" strike="noStrike">
                <a:solidFill>
                  <a:srgbClr val="C00000"/>
                </a:solidFill>
                <a:latin typeface="Calibri"/>
                <a:ea typeface="Calibri"/>
                <a:cs typeface="Calibri"/>
                <a:sym typeface="Calibri"/>
              </a:rPr>
            </a:br>
            <a:r>
              <a:rPr b="1" i="0" lang="en" sz="1200" u="none" cap="none" strike="noStrike">
                <a:solidFill>
                  <a:srgbClr val="C00000"/>
                </a:solidFill>
                <a:latin typeface="Calibri"/>
                <a:ea typeface="Calibri"/>
                <a:cs typeface="Calibri"/>
                <a:sym typeface="Calibri"/>
              </a:rPr>
              <a:t> </a:t>
            </a:r>
            <a:br>
              <a:rPr b="1" i="0" lang="en" sz="9600" u="none" cap="none" strike="noStrike">
                <a:solidFill>
                  <a:srgbClr val="C00000"/>
                </a:solidFill>
                <a:latin typeface="Calibri"/>
                <a:ea typeface="Calibri"/>
                <a:cs typeface="Calibri"/>
                <a:sym typeface="Calibri"/>
              </a:rPr>
            </a:br>
            <a:r>
              <a:rPr b="1" i="0" lang="en" sz="3600" u="none" cap="none" strike="noStrike">
                <a:solidFill>
                  <a:srgbClr val="00B050"/>
                </a:solidFill>
                <a:latin typeface="Calibri"/>
                <a:ea typeface="Calibri"/>
                <a:cs typeface="Calibri"/>
                <a:sym typeface="Calibri"/>
              </a:rPr>
              <a:t>NOTE: This Bonus For </a:t>
            </a:r>
            <a:r>
              <a:rPr b="1" i="0" lang="en" sz="3600" u="sng" cap="none" strike="noStrike">
                <a:solidFill>
                  <a:srgbClr val="00B050"/>
                </a:solidFill>
                <a:latin typeface="Calibri"/>
                <a:ea typeface="Calibri"/>
                <a:cs typeface="Calibri"/>
                <a:sym typeface="Calibri"/>
              </a:rPr>
              <a:t>First 20 People</a:t>
            </a:r>
            <a:r>
              <a:rPr b="1" i="0" lang="en" sz="3600" u="none" cap="none" strike="noStrike">
                <a:solidFill>
                  <a:srgbClr val="00B050"/>
                </a:solidFill>
                <a:latin typeface="Calibri"/>
                <a:ea typeface="Calibri"/>
                <a:cs typeface="Calibri"/>
                <a:sym typeface="Calibri"/>
              </a:rPr>
              <a:t> Only</a:t>
            </a:r>
            <a:endParaRPr b="1" i="0" sz="3600" u="none" cap="none" strike="noStrike">
              <a:solidFill>
                <a:srgbClr val="C00000"/>
              </a:solidFill>
              <a:latin typeface="Calibri"/>
              <a:ea typeface="Calibri"/>
              <a:cs typeface="Calibri"/>
              <a:sym typeface="Calibri"/>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8" name="Shape 1018"/>
        <p:cNvGrpSpPr/>
        <p:nvPr/>
      </p:nvGrpSpPr>
      <p:grpSpPr>
        <a:xfrm>
          <a:off x="0" y="0"/>
          <a:ext cx="0" cy="0"/>
          <a:chOff x="0" y="0"/>
          <a:chExt cx="0" cy="0"/>
        </a:xfrm>
      </p:grpSpPr>
      <p:sp>
        <p:nvSpPr>
          <p:cNvPr id="1019" name="Google Shape;1019;p174"/>
          <p:cNvSpPr txBox="1"/>
          <p:nvPr>
            <p:ph type="title"/>
          </p:nvPr>
        </p:nvSpPr>
        <p:spPr>
          <a:xfrm>
            <a:off x="457200" y="62104"/>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i="0" lang="en" sz="4400" u="none" cap="none" strike="noStrike">
                <a:solidFill>
                  <a:schemeClr val="dk1"/>
                </a:solidFill>
                <a:latin typeface="Calibri"/>
                <a:ea typeface="Calibri"/>
                <a:cs typeface="Calibri"/>
                <a:sym typeface="Calibri"/>
              </a:rPr>
              <a:t>What You’re Gonna Get…</a:t>
            </a:r>
            <a:endParaRPr b="1" i="0" sz="4400" u="sng" cap="none" strike="noStrike">
              <a:solidFill>
                <a:srgbClr val="C00000"/>
              </a:solidFill>
              <a:latin typeface="Calibri"/>
              <a:ea typeface="Calibri"/>
              <a:cs typeface="Calibri"/>
              <a:sym typeface="Calibri"/>
            </a:endParaRPr>
          </a:p>
        </p:txBody>
      </p:sp>
      <p:sp>
        <p:nvSpPr>
          <p:cNvPr id="1020" name="Google Shape;1020;p174"/>
          <p:cNvSpPr txBox="1"/>
          <p:nvPr>
            <p:ph idx="1" type="body"/>
          </p:nvPr>
        </p:nvSpPr>
        <p:spPr>
          <a:xfrm>
            <a:off x="457200" y="864450"/>
            <a:ext cx="8229600" cy="3164100"/>
          </a:xfrm>
          <a:prstGeom prst="rect">
            <a:avLst/>
          </a:prstGeom>
          <a:noFill/>
          <a:ln>
            <a:noFill/>
          </a:ln>
        </p:spPr>
        <p:txBody>
          <a:bodyPr anchorCtr="0" anchor="t" bIns="45700" lIns="91425" spcFirstLastPara="1" rIns="91425" wrap="square" tIns="45700">
            <a:noAutofit/>
          </a:bodyPr>
          <a:lstStyle/>
          <a:p>
            <a:pPr indent="0" lvl="0" marL="457200" marR="0" rtl="0">
              <a:lnSpc>
                <a:spcPct val="80000"/>
              </a:lnSpc>
              <a:spcBef>
                <a:spcPts val="544"/>
              </a:spcBef>
              <a:spcAft>
                <a:spcPts val="0"/>
              </a:spcAft>
              <a:buNone/>
            </a:pPr>
            <a:r>
              <a:rPr b="1" lang="en" sz="1400"/>
              <a:t>- 7 Module IM Jumpstart Master Class of In depth video training on exactly how to set up an entire digital publishing business - - complete with high ticket sales and continuity program </a:t>
            </a:r>
            <a:r>
              <a:rPr b="1" lang="en" sz="1400">
                <a:solidFill>
                  <a:srgbClr val="FF0000"/>
                </a:solidFill>
              </a:rPr>
              <a:t>($997)</a:t>
            </a:r>
            <a:br>
              <a:rPr b="1" lang="en" sz="1400"/>
            </a:br>
            <a:r>
              <a:rPr b="1" lang="en" sz="1400"/>
              <a:t>- 7 Weeks of Group Coaching from me personally </a:t>
            </a:r>
            <a:r>
              <a:rPr b="1" lang="en" sz="1400">
                <a:solidFill>
                  <a:srgbClr val="FF0000"/>
                </a:solidFill>
              </a:rPr>
              <a:t>($997)</a:t>
            </a:r>
            <a:br>
              <a:rPr b="1" lang="en" sz="1400"/>
            </a:br>
            <a:r>
              <a:rPr b="1" lang="en" sz="1400"/>
              <a:t>- My (thrive architect) Page Builder installed for you </a:t>
            </a:r>
            <a:r>
              <a:rPr b="1" lang="en" sz="1400">
                <a:solidFill>
                  <a:srgbClr val="FF0000"/>
                </a:solidFill>
              </a:rPr>
              <a:t>($67+$197 for install)</a:t>
            </a:r>
            <a:br>
              <a:rPr b="1" lang="en" sz="1400"/>
            </a:br>
            <a:r>
              <a:rPr b="1" lang="en" sz="1400"/>
              <a:t>- Downloadable Access to all my most successful thrive architect sales page templates</a:t>
            </a:r>
            <a:r>
              <a:rPr b="1" lang="en" sz="1400">
                <a:solidFill>
                  <a:srgbClr val="FF0000"/>
                </a:solidFill>
              </a:rPr>
              <a:t>($197)</a:t>
            </a:r>
            <a:br>
              <a:rPr b="1" lang="en" sz="1400"/>
            </a:br>
            <a:r>
              <a:rPr b="1" lang="en" sz="1400"/>
              <a:t>- Access to all my most successful VSL templates </a:t>
            </a:r>
            <a:r>
              <a:rPr b="1" lang="en" sz="1400">
                <a:solidFill>
                  <a:srgbClr val="FF0000"/>
                </a:solidFill>
              </a:rPr>
              <a:t>($197)</a:t>
            </a:r>
            <a:br>
              <a:rPr b="1" lang="en" sz="1400"/>
            </a:br>
            <a:r>
              <a:rPr b="1" lang="en" sz="1400"/>
              <a:t>- Access to my most successful sales funnel template </a:t>
            </a:r>
            <a:r>
              <a:rPr b="1" lang="en" sz="1400">
                <a:solidFill>
                  <a:srgbClr val="FF0000"/>
                </a:solidFill>
              </a:rPr>
              <a:t>($197)</a:t>
            </a:r>
            <a:br>
              <a:rPr b="1" lang="en" sz="1400"/>
            </a:br>
            <a:r>
              <a:rPr b="1" lang="en" sz="1400"/>
              <a:t>- My membership plugin installed for you </a:t>
            </a:r>
            <a:r>
              <a:rPr b="1" lang="en" sz="1400">
                <a:solidFill>
                  <a:srgbClr val="FF0000"/>
                </a:solidFill>
              </a:rPr>
              <a:t>($27+197)</a:t>
            </a:r>
            <a:br>
              <a:rPr b="1" lang="en" sz="1400"/>
            </a:br>
            <a:r>
              <a:rPr b="1" lang="en" sz="1400"/>
              <a:t>- Monthly live group mentor calls </a:t>
            </a:r>
            <a:r>
              <a:rPr b="1" lang="en" sz="1400">
                <a:solidFill>
                  <a:srgbClr val="FF0000"/>
                </a:solidFill>
              </a:rPr>
              <a:t>($997)</a:t>
            </a:r>
            <a:br>
              <a:rPr b="1" lang="en" sz="1400"/>
            </a:br>
            <a:r>
              <a:rPr b="1" lang="en" sz="1400"/>
              <a:t>- My personal affiliate recruitment scripts </a:t>
            </a:r>
            <a:r>
              <a:rPr b="1" lang="en" sz="1400">
                <a:solidFill>
                  <a:srgbClr val="FF0000"/>
                </a:solidFill>
              </a:rPr>
              <a:t>($97)</a:t>
            </a:r>
            <a:br>
              <a:rPr b="1" lang="en" sz="1400"/>
            </a:br>
            <a:r>
              <a:rPr b="1" lang="en" sz="1400"/>
              <a:t>- 24 Hour Personal Email Access to me (1 yr) </a:t>
            </a:r>
            <a:r>
              <a:rPr b="1" lang="en" sz="1400">
                <a:solidFill>
                  <a:srgbClr val="FF0000"/>
                </a:solidFill>
              </a:rPr>
              <a:t>($197)</a:t>
            </a:r>
            <a:br>
              <a:rPr b="1" lang="en" sz="1400"/>
            </a:br>
            <a:r>
              <a:rPr b="1" lang="en" sz="1400"/>
              <a:t>- Lifetime Access to EC Insider’s Club and my Product Vault </a:t>
            </a:r>
            <a:r>
              <a:rPr b="1" lang="en" sz="1400">
                <a:solidFill>
                  <a:srgbClr val="FF0000"/>
                </a:solidFill>
              </a:rPr>
              <a:t>($997)</a:t>
            </a:r>
            <a:endParaRPr sz="1400">
              <a:solidFill>
                <a:srgbClr val="FF0000"/>
              </a:solidFill>
            </a:endParaRPr>
          </a:p>
          <a:p>
            <a:pPr indent="-259080" lvl="0" marL="342900" marR="0" rtl="0">
              <a:lnSpc>
                <a:spcPct val="80000"/>
              </a:lnSpc>
              <a:spcBef>
                <a:spcPts val="544"/>
              </a:spcBef>
              <a:spcAft>
                <a:spcPts val="0"/>
              </a:spcAft>
              <a:buClr>
                <a:schemeClr val="dk1"/>
              </a:buClr>
              <a:buSzPts val="1400"/>
              <a:buFont typeface="Arial"/>
              <a:buAutoNum type="arabicPeriod"/>
            </a:pPr>
            <a:r>
              <a:rPr b="1" i="0" lang="en" sz="1400" u="sng" cap="none" strike="noStrike">
                <a:solidFill>
                  <a:schemeClr val="dk1"/>
                </a:solidFill>
                <a:latin typeface="Calibri"/>
                <a:ea typeface="Calibri"/>
                <a:cs typeface="Calibri"/>
                <a:sym typeface="Calibri"/>
              </a:rPr>
              <a:t>Bonus #1</a:t>
            </a:r>
            <a:r>
              <a:rPr b="1" i="0" lang="en" sz="1400" u="none" cap="none" strike="noStrike">
                <a:solidFill>
                  <a:schemeClr val="dk1"/>
                </a:solidFill>
                <a:latin typeface="Calibri"/>
                <a:ea typeface="Calibri"/>
                <a:cs typeface="Calibri"/>
                <a:sym typeface="Calibri"/>
              </a:rPr>
              <a:t>: </a:t>
            </a:r>
            <a:r>
              <a:rPr b="1" lang="en" sz="1400"/>
              <a:t>4 Master Class Replay Package</a:t>
            </a:r>
            <a:r>
              <a:rPr b="1" i="0" lang="en" sz="1400" u="none" cap="none" strike="noStrike">
                <a:solidFill>
                  <a:schemeClr val="dk1"/>
                </a:solidFill>
                <a:latin typeface="Calibri"/>
                <a:ea typeface="Calibri"/>
                <a:cs typeface="Calibri"/>
                <a:sym typeface="Calibri"/>
              </a:rPr>
              <a:t> (22 plus hours of in depth training) </a:t>
            </a:r>
            <a:r>
              <a:rPr b="1" i="0" lang="en" sz="1400" u="none" cap="none" strike="noStrike">
                <a:solidFill>
                  <a:srgbClr val="C00000"/>
                </a:solidFill>
                <a:latin typeface="Calibri"/>
                <a:ea typeface="Calibri"/>
                <a:cs typeface="Calibri"/>
                <a:sym typeface="Calibri"/>
              </a:rPr>
              <a:t>($</a:t>
            </a:r>
            <a:r>
              <a:rPr b="1" lang="en" sz="1400">
                <a:solidFill>
                  <a:srgbClr val="C00000"/>
                </a:solidFill>
              </a:rPr>
              <a:t>291 </a:t>
            </a:r>
            <a:r>
              <a:rPr b="1" i="0" lang="en" sz="1400" u="none" cap="none" strike="noStrike">
                <a:solidFill>
                  <a:srgbClr val="C00000"/>
                </a:solidFill>
                <a:latin typeface="Calibri"/>
                <a:ea typeface="Calibri"/>
                <a:cs typeface="Calibri"/>
                <a:sym typeface="Calibri"/>
              </a:rPr>
              <a:t>Value)</a:t>
            </a:r>
            <a:endParaRPr sz="1400"/>
          </a:p>
          <a:p>
            <a:pPr indent="-259080" lvl="0" marL="342900" marR="0" rtl="0">
              <a:lnSpc>
                <a:spcPct val="80000"/>
              </a:lnSpc>
              <a:spcBef>
                <a:spcPts val="544"/>
              </a:spcBef>
              <a:spcAft>
                <a:spcPts val="0"/>
              </a:spcAft>
              <a:buClr>
                <a:schemeClr val="dk1"/>
              </a:buClr>
              <a:buSzPts val="1400"/>
              <a:buFont typeface="Arial"/>
              <a:buAutoNum type="arabicPeriod"/>
            </a:pPr>
            <a:r>
              <a:rPr b="1" i="0" lang="en" sz="1400" u="sng" cap="none" strike="noStrike">
                <a:solidFill>
                  <a:schemeClr val="dk1"/>
                </a:solidFill>
                <a:latin typeface="Calibri"/>
                <a:ea typeface="Calibri"/>
                <a:cs typeface="Calibri"/>
                <a:sym typeface="Calibri"/>
              </a:rPr>
              <a:t>Bonus #2</a:t>
            </a:r>
            <a:r>
              <a:rPr b="1" i="0" lang="en" sz="1400" u="none" cap="none" strike="noStrike">
                <a:solidFill>
                  <a:schemeClr val="dk1"/>
                </a:solidFill>
                <a:latin typeface="Calibri"/>
                <a:ea typeface="Calibri"/>
                <a:cs typeface="Calibri"/>
                <a:sym typeface="Calibri"/>
              </a:rPr>
              <a:t>: </a:t>
            </a:r>
            <a:r>
              <a:rPr b="1" lang="en" sz="1400"/>
              <a:t>PLR LIBRARY</a:t>
            </a:r>
            <a:r>
              <a:rPr b="1" i="0" lang="en" sz="1400" u="none" cap="none" strike="noStrike">
                <a:solidFill>
                  <a:schemeClr val="dk1"/>
                </a:solidFill>
                <a:latin typeface="Calibri"/>
                <a:ea typeface="Calibri"/>
                <a:cs typeface="Calibri"/>
                <a:sym typeface="Calibri"/>
              </a:rPr>
              <a:t> </a:t>
            </a:r>
            <a:r>
              <a:rPr b="1" i="0" lang="en" sz="1400" u="none" cap="none" strike="noStrike">
                <a:solidFill>
                  <a:srgbClr val="C00000"/>
                </a:solidFill>
                <a:latin typeface="Calibri"/>
                <a:ea typeface="Calibri"/>
                <a:cs typeface="Calibri"/>
                <a:sym typeface="Calibri"/>
              </a:rPr>
              <a:t>($</a:t>
            </a:r>
            <a:r>
              <a:rPr b="1" lang="en" sz="1400">
                <a:solidFill>
                  <a:srgbClr val="C00000"/>
                </a:solidFill>
              </a:rPr>
              <a:t>197 Value</a:t>
            </a:r>
            <a:r>
              <a:rPr b="1" i="0" lang="en" sz="1400" u="none" cap="none" strike="noStrike">
                <a:solidFill>
                  <a:srgbClr val="C00000"/>
                </a:solidFill>
                <a:latin typeface="Calibri"/>
                <a:ea typeface="Calibri"/>
                <a:cs typeface="Calibri"/>
                <a:sym typeface="Calibri"/>
              </a:rPr>
              <a:t>)</a:t>
            </a:r>
            <a:endParaRPr sz="1400"/>
          </a:p>
          <a:p>
            <a:pPr indent="-342900" lvl="0" marL="342900" marR="0" rtl="0" algn="ctr">
              <a:lnSpc>
                <a:spcPct val="80000"/>
              </a:lnSpc>
              <a:spcBef>
                <a:spcPts val="918"/>
              </a:spcBef>
              <a:spcAft>
                <a:spcPts val="0"/>
              </a:spcAft>
              <a:buClr>
                <a:srgbClr val="C00000"/>
              </a:buClr>
              <a:buSzPts val="4590"/>
              <a:buFont typeface="Arial"/>
              <a:buNone/>
            </a:pPr>
            <a:r>
              <a:rPr b="1" i="0" lang="en" sz="4590" u="sng" cap="none" strike="noStrike">
                <a:solidFill>
                  <a:srgbClr val="C00000"/>
                </a:solidFill>
                <a:latin typeface="Calibri"/>
                <a:ea typeface="Calibri"/>
                <a:cs typeface="Calibri"/>
                <a:sym typeface="Calibri"/>
              </a:rPr>
              <a:t>Total Value: $</a:t>
            </a:r>
            <a:r>
              <a:rPr b="1" lang="en" sz="4590" u="sng">
                <a:solidFill>
                  <a:srgbClr val="C00000"/>
                </a:solidFill>
              </a:rPr>
              <a:t>5,555</a:t>
            </a:r>
            <a:endParaRPr b="1" i="0" sz="4590" u="sng" cap="none" strike="noStrike">
              <a:solidFill>
                <a:srgbClr val="C00000"/>
              </a:solidFill>
              <a:latin typeface="Calibri"/>
              <a:ea typeface="Calibri"/>
              <a:cs typeface="Calibri"/>
              <a:sym typeface="Calibri"/>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4" name="Shape 1024"/>
        <p:cNvGrpSpPr/>
        <p:nvPr/>
      </p:nvGrpSpPr>
      <p:grpSpPr>
        <a:xfrm>
          <a:off x="0" y="0"/>
          <a:ext cx="0" cy="0"/>
          <a:chOff x="0" y="0"/>
          <a:chExt cx="0" cy="0"/>
        </a:xfrm>
      </p:grpSpPr>
      <p:sp>
        <p:nvSpPr>
          <p:cNvPr id="1025" name="Google Shape;1025;p175"/>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i="0" lang="en" sz="4400" u="none" cap="none" strike="noStrike">
                <a:solidFill>
                  <a:schemeClr val="dk1"/>
                </a:solidFill>
                <a:latin typeface="Calibri"/>
                <a:ea typeface="Calibri"/>
                <a:cs typeface="Calibri"/>
                <a:sym typeface="Calibri"/>
              </a:rPr>
              <a:t>If All This Did Was…</a:t>
            </a:r>
            <a:endParaRPr b="1" i="0" sz="4400" u="none" cap="none" strike="noStrike">
              <a:solidFill>
                <a:schemeClr val="dk1"/>
              </a:solidFill>
              <a:latin typeface="Calibri"/>
              <a:ea typeface="Calibri"/>
              <a:cs typeface="Calibri"/>
              <a:sym typeface="Calibri"/>
            </a:endParaRPr>
          </a:p>
        </p:txBody>
      </p:sp>
      <p:sp>
        <p:nvSpPr>
          <p:cNvPr id="1026" name="Google Shape;1026;p175"/>
          <p:cNvSpPr txBox="1"/>
          <p:nvPr>
            <p:ph idx="1" type="body"/>
          </p:nvPr>
        </p:nvSpPr>
        <p:spPr>
          <a:xfrm>
            <a:off x="457200" y="1200151"/>
            <a:ext cx="8305800" cy="33945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3200"/>
              <a:buFont typeface="Arial"/>
              <a:buChar char="•"/>
            </a:pPr>
            <a:r>
              <a:rPr lang="en"/>
              <a:t>Finally make your business profitable...</a:t>
            </a:r>
            <a:r>
              <a:rPr b="0" i="0" lang="en" sz="3200" u="none" cap="none" strike="noStrike">
                <a:solidFill>
                  <a:schemeClr val="dk1"/>
                </a:solidFill>
                <a:latin typeface="Calibri"/>
                <a:ea typeface="Calibri"/>
                <a:cs typeface="Calibri"/>
                <a:sym typeface="Calibri"/>
              </a:rPr>
              <a:t>Would It Be Worth it?</a:t>
            </a:r>
            <a:endParaRPr/>
          </a:p>
          <a:p>
            <a:pPr indent="-342900" lvl="0" marL="342900" marR="0" rtl="0" algn="l">
              <a:spcBef>
                <a:spcPts val="640"/>
              </a:spcBef>
              <a:spcAft>
                <a:spcPts val="0"/>
              </a:spcAft>
              <a:buClr>
                <a:schemeClr val="dk1"/>
              </a:buClr>
              <a:buSzPts val="3200"/>
              <a:buFont typeface="Arial"/>
              <a:buChar char="•"/>
            </a:pPr>
            <a:r>
              <a:rPr lang="en"/>
              <a:t>Give you the kick in the pants to finally get you moving...</a:t>
            </a:r>
            <a:r>
              <a:rPr b="0" i="0" lang="en" sz="3200" u="none" cap="none" strike="noStrike">
                <a:solidFill>
                  <a:schemeClr val="dk1"/>
                </a:solidFill>
                <a:latin typeface="Calibri"/>
                <a:ea typeface="Calibri"/>
                <a:cs typeface="Calibri"/>
                <a:sym typeface="Calibri"/>
              </a:rPr>
              <a:t>Would It Be Worth It?</a:t>
            </a:r>
            <a:endParaRPr/>
          </a:p>
          <a:p>
            <a:pPr indent="-342900" lvl="0" marL="342900" marR="0" rtl="0" algn="l">
              <a:spcBef>
                <a:spcPts val="640"/>
              </a:spcBef>
              <a:spcAft>
                <a:spcPts val="0"/>
              </a:spcAft>
              <a:buClr>
                <a:schemeClr val="dk1"/>
              </a:buClr>
              <a:buSzPts val="3200"/>
              <a:buFont typeface="Arial"/>
              <a:buChar char="•"/>
            </a:pPr>
            <a:r>
              <a:rPr lang="en"/>
              <a:t>Help you earn an extra 1k to 2k a month in passive income...</a:t>
            </a:r>
            <a:r>
              <a:rPr b="0" i="0" lang="en" sz="3200" u="none" cap="none" strike="noStrike">
                <a:solidFill>
                  <a:schemeClr val="dk1"/>
                </a:solidFill>
                <a:latin typeface="Calibri"/>
                <a:ea typeface="Calibri"/>
                <a:cs typeface="Calibri"/>
                <a:sym typeface="Calibri"/>
              </a:rPr>
              <a:t>Would It Be Worth It?</a:t>
            </a:r>
            <a:endParaRPr b="0" i="0" sz="3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0" name="Shape 1030"/>
        <p:cNvGrpSpPr/>
        <p:nvPr/>
      </p:nvGrpSpPr>
      <p:grpSpPr>
        <a:xfrm>
          <a:off x="0" y="0"/>
          <a:ext cx="0" cy="0"/>
          <a:chOff x="0" y="0"/>
          <a:chExt cx="0" cy="0"/>
        </a:xfrm>
      </p:grpSpPr>
      <p:sp>
        <p:nvSpPr>
          <p:cNvPr id="1031" name="Google Shape;1031;p176"/>
          <p:cNvSpPr txBox="1"/>
          <p:nvPr>
            <p:ph type="title"/>
          </p:nvPr>
        </p:nvSpPr>
        <p:spPr>
          <a:xfrm>
            <a:off x="457200" y="418954"/>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C00000"/>
              </a:buClr>
              <a:buSzPts val="4400"/>
              <a:buFont typeface="Calibri"/>
              <a:buNone/>
            </a:pPr>
            <a:r>
              <a:rPr b="1" i="0" lang="en" sz="4400" u="sng" cap="none" strike="noStrike">
                <a:solidFill>
                  <a:srgbClr val="C00000"/>
                </a:solidFill>
                <a:latin typeface="Calibri"/>
                <a:ea typeface="Calibri"/>
                <a:cs typeface="Calibri"/>
                <a:sym typeface="Calibri"/>
              </a:rPr>
              <a:t>What’s an</a:t>
            </a:r>
            <a:r>
              <a:rPr b="1" lang="en" u="sng">
                <a:solidFill>
                  <a:srgbClr val="C00000"/>
                </a:solidFill>
              </a:rPr>
              <a:t> extra 1k to 2k a Month in Passive Income </a:t>
            </a:r>
            <a:r>
              <a:rPr b="1" i="0" lang="en" sz="4400" u="sng" cap="none" strike="noStrike">
                <a:solidFill>
                  <a:srgbClr val="C00000"/>
                </a:solidFill>
                <a:latin typeface="Calibri"/>
                <a:ea typeface="Calibri"/>
                <a:cs typeface="Calibri"/>
                <a:sym typeface="Calibri"/>
              </a:rPr>
              <a:t>Worth To You?</a:t>
            </a:r>
            <a:endParaRPr b="1" i="0" sz="4400" u="sng" cap="none" strike="noStrike">
              <a:solidFill>
                <a:srgbClr val="C00000"/>
              </a:solidFill>
              <a:latin typeface="Calibri"/>
              <a:ea typeface="Calibri"/>
              <a:cs typeface="Calibri"/>
              <a:sym typeface="Calibri"/>
            </a:endParaRPr>
          </a:p>
        </p:txBody>
      </p:sp>
      <p:sp>
        <p:nvSpPr>
          <p:cNvPr id="1032" name="Google Shape;1032;p176"/>
          <p:cNvSpPr txBox="1"/>
          <p:nvPr/>
        </p:nvSpPr>
        <p:spPr>
          <a:xfrm>
            <a:off x="609600" y="1276350"/>
            <a:ext cx="8229600" cy="33945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100000"/>
              </a:lnSpc>
              <a:spcBef>
                <a:spcPts val="0"/>
              </a:spcBef>
              <a:spcAft>
                <a:spcPts val="0"/>
              </a:spcAft>
              <a:buNone/>
            </a:pPr>
            <a:r>
              <a:rPr b="1" i="0" lang="en" sz="4000" u="none" cap="none" strike="noStrike">
                <a:solidFill>
                  <a:schemeClr val="dk1"/>
                </a:solidFill>
                <a:latin typeface="Calibri"/>
                <a:ea typeface="Calibri"/>
                <a:cs typeface="Calibri"/>
                <a:sym typeface="Calibri"/>
              </a:rPr>
              <a:t>  </a:t>
            </a:r>
            <a:endParaRPr/>
          </a:p>
          <a:p>
            <a:pPr indent="-342900" lvl="0" marL="342900" marR="0" rtl="0" algn="ctr">
              <a:lnSpc>
                <a:spcPct val="100000"/>
              </a:lnSpc>
              <a:spcBef>
                <a:spcPts val="640"/>
              </a:spcBef>
              <a:spcAft>
                <a:spcPts val="0"/>
              </a:spcAft>
              <a:buNone/>
            </a:pPr>
            <a:r>
              <a:rPr b="1" i="0" lang="en" sz="3200" u="none" cap="none" strike="noStrike">
                <a:solidFill>
                  <a:schemeClr val="dk1"/>
                </a:solidFill>
                <a:latin typeface="Calibri"/>
                <a:ea typeface="Calibri"/>
                <a:cs typeface="Calibri"/>
                <a:sym typeface="Calibri"/>
              </a:rPr>
              <a:t>$5k? $10k? $25k? More…?</a:t>
            </a:r>
            <a:endParaRPr/>
          </a:p>
          <a:p>
            <a:pPr indent="-342900" lvl="0" marL="342900" marR="0" rtl="0" algn="ctr">
              <a:lnSpc>
                <a:spcPct val="100000"/>
              </a:lnSpc>
              <a:spcBef>
                <a:spcPts val="640"/>
              </a:spcBef>
              <a:spcAft>
                <a:spcPts val="0"/>
              </a:spcAft>
              <a:buNone/>
            </a:pPr>
            <a:r>
              <a:rPr b="1" i="0" lang="en" sz="3200" u="none" cap="none" strike="noStrike">
                <a:solidFill>
                  <a:schemeClr val="dk1"/>
                </a:solidFill>
                <a:latin typeface="Calibri"/>
                <a:ea typeface="Calibri"/>
                <a:cs typeface="Calibri"/>
                <a:sym typeface="Calibri"/>
              </a:rPr>
              <a:t>How Much Would You Pay One </a:t>
            </a:r>
            <a:r>
              <a:rPr b="1" lang="en" sz="3200">
                <a:solidFill>
                  <a:schemeClr val="dk1"/>
                </a:solidFill>
                <a:latin typeface="Calibri"/>
                <a:ea typeface="Calibri"/>
                <a:cs typeface="Calibri"/>
                <a:sym typeface="Calibri"/>
              </a:rPr>
              <a:t>Time </a:t>
            </a:r>
            <a:r>
              <a:rPr b="1" i="0" lang="en" sz="3200" u="none" cap="none" strike="noStrike">
                <a:solidFill>
                  <a:schemeClr val="dk1"/>
                </a:solidFill>
                <a:latin typeface="Calibri"/>
                <a:ea typeface="Calibri"/>
                <a:cs typeface="Calibri"/>
                <a:sym typeface="Calibri"/>
              </a:rPr>
              <a:t>To Get</a:t>
            </a:r>
            <a:endParaRPr/>
          </a:p>
          <a:p>
            <a:pPr indent="-342900" lvl="0" marL="342900" marR="0" rtl="0" algn="ctr">
              <a:lnSpc>
                <a:spcPct val="100000"/>
              </a:lnSpc>
              <a:spcBef>
                <a:spcPts val="640"/>
              </a:spcBef>
              <a:spcAft>
                <a:spcPts val="0"/>
              </a:spcAft>
              <a:buNone/>
            </a:pPr>
            <a:r>
              <a:rPr b="1" lang="en" sz="3200">
                <a:solidFill>
                  <a:schemeClr val="dk1"/>
                </a:solidFill>
                <a:latin typeface="Calibri"/>
                <a:ea typeface="Calibri"/>
                <a:cs typeface="Calibri"/>
                <a:sym typeface="Calibri"/>
              </a:rPr>
              <a:t>Thousands in passive income rolling in every month?</a:t>
            </a:r>
            <a:endParaRPr b="1" i="0" sz="3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6" name="Shape 1036"/>
        <p:cNvGrpSpPr/>
        <p:nvPr/>
      </p:nvGrpSpPr>
      <p:grpSpPr>
        <a:xfrm>
          <a:off x="0" y="0"/>
          <a:ext cx="0" cy="0"/>
          <a:chOff x="0" y="0"/>
          <a:chExt cx="0" cy="0"/>
        </a:xfrm>
      </p:grpSpPr>
      <p:sp>
        <p:nvSpPr>
          <p:cNvPr id="1037" name="Google Shape;1037;p177"/>
          <p:cNvSpPr txBox="1"/>
          <p:nvPr/>
        </p:nvSpPr>
        <p:spPr>
          <a:xfrm>
            <a:off x="369000" y="632375"/>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3000">
                <a:latin typeface="Calibri"/>
                <a:ea typeface="Calibri"/>
                <a:cs typeface="Calibri"/>
                <a:sym typeface="Calibri"/>
              </a:rPr>
              <a:t>If you were to make </a:t>
            </a:r>
            <a:r>
              <a:rPr lang="en" sz="3000" u="sng">
                <a:latin typeface="Calibri"/>
                <a:ea typeface="Calibri"/>
                <a:cs typeface="Calibri"/>
                <a:sym typeface="Calibri"/>
              </a:rPr>
              <a:t>ONLY</a:t>
            </a:r>
            <a:r>
              <a:rPr lang="en" sz="3000">
                <a:latin typeface="Calibri"/>
                <a:ea typeface="Calibri"/>
                <a:cs typeface="Calibri"/>
                <a:sym typeface="Calibri"/>
              </a:rPr>
              <a:t> $1,000 a month ($12,000 a year) with IM Jumpstart...</a:t>
            </a:r>
            <a:endParaRPr sz="3000">
              <a:latin typeface="Calibri"/>
              <a:ea typeface="Calibri"/>
              <a:cs typeface="Calibri"/>
              <a:sym typeface="Calibri"/>
            </a:endParaRPr>
          </a:p>
          <a:p>
            <a:pPr indent="0" lvl="0" marL="0" marR="0" rtl="0" algn="ctr">
              <a:spcBef>
                <a:spcPts val="0"/>
              </a:spcBef>
              <a:spcAft>
                <a:spcPts val="0"/>
              </a:spcAft>
              <a:buNone/>
            </a:pPr>
            <a:r>
              <a:t/>
            </a:r>
            <a:endParaRPr sz="3000">
              <a:latin typeface="Calibri"/>
              <a:ea typeface="Calibri"/>
              <a:cs typeface="Calibri"/>
              <a:sym typeface="Calibri"/>
            </a:endParaRPr>
          </a:p>
          <a:p>
            <a:pPr indent="0" lvl="0" marL="0" marR="0" rtl="0" algn="ctr">
              <a:spcBef>
                <a:spcPts val="0"/>
              </a:spcBef>
              <a:spcAft>
                <a:spcPts val="0"/>
              </a:spcAft>
              <a:buNone/>
            </a:pPr>
            <a:r>
              <a:rPr lang="en" sz="3000">
                <a:latin typeface="Calibri"/>
                <a:ea typeface="Calibri"/>
                <a:cs typeface="Calibri"/>
                <a:sym typeface="Calibri"/>
              </a:rPr>
              <a:t>Would it make sense to pay me JUST $5k ONE TIME to help set this up for you?</a:t>
            </a:r>
            <a:endParaRPr sz="3000">
              <a:latin typeface="Calibri"/>
              <a:ea typeface="Calibri"/>
              <a:cs typeface="Calibri"/>
              <a:sym typeface="Calibri"/>
            </a:endParaRPr>
          </a:p>
        </p:txBody>
      </p:sp>
      <p:sp>
        <p:nvSpPr>
          <p:cNvPr id="1038" name="Google Shape;1038;p177"/>
          <p:cNvSpPr txBox="1"/>
          <p:nvPr/>
        </p:nvSpPr>
        <p:spPr>
          <a:xfrm>
            <a:off x="369000" y="3434475"/>
            <a:ext cx="8534400" cy="11097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3600">
                <a:latin typeface="Calibri"/>
                <a:ea typeface="Calibri"/>
                <a:cs typeface="Calibri"/>
                <a:sym typeface="Calibri"/>
              </a:rPr>
              <a:t>(Then everything after month 5 is just </a:t>
            </a:r>
            <a:r>
              <a:rPr b="1" lang="en" sz="3600">
                <a:solidFill>
                  <a:srgbClr val="FF0000"/>
                </a:solidFill>
                <a:latin typeface="Calibri"/>
                <a:ea typeface="Calibri"/>
                <a:cs typeface="Calibri"/>
                <a:sym typeface="Calibri"/>
              </a:rPr>
              <a:t>PURE PROFIT</a:t>
            </a:r>
            <a:r>
              <a:rPr lang="en" sz="3600">
                <a:latin typeface="Calibri"/>
                <a:ea typeface="Calibri"/>
                <a:cs typeface="Calibri"/>
                <a:sym typeface="Calibri"/>
              </a:rPr>
              <a:t>!)</a:t>
            </a:r>
            <a:endParaRPr sz="3600">
              <a:latin typeface="Calibri"/>
              <a:ea typeface="Calibri"/>
              <a:cs typeface="Calibri"/>
              <a:sym typeface="Calibri"/>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2" name="Shape 1042"/>
        <p:cNvGrpSpPr/>
        <p:nvPr/>
      </p:nvGrpSpPr>
      <p:grpSpPr>
        <a:xfrm>
          <a:off x="0" y="0"/>
          <a:ext cx="0" cy="0"/>
          <a:chOff x="0" y="0"/>
          <a:chExt cx="0" cy="0"/>
        </a:xfrm>
      </p:grpSpPr>
      <p:sp>
        <p:nvSpPr>
          <p:cNvPr id="1043" name="Google Shape;1043;p178"/>
          <p:cNvSpPr txBox="1"/>
          <p:nvPr/>
        </p:nvSpPr>
        <p:spPr>
          <a:xfrm>
            <a:off x="597625" y="1493225"/>
            <a:ext cx="7848600" cy="18519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80000"/>
              </a:lnSpc>
              <a:spcBef>
                <a:spcPts val="0"/>
              </a:spcBef>
              <a:spcAft>
                <a:spcPts val="0"/>
              </a:spcAft>
              <a:buNone/>
            </a:pPr>
            <a:r>
              <a:rPr b="1" i="0" lang="en" sz="4810" u="none" cap="none" strike="noStrike">
                <a:solidFill>
                  <a:srgbClr val="C00000"/>
                </a:solidFill>
                <a:latin typeface="Calibri"/>
                <a:ea typeface="Calibri"/>
                <a:cs typeface="Calibri"/>
                <a:sym typeface="Calibri"/>
              </a:rPr>
              <a:t>You Can See Why It’s </a:t>
            </a:r>
            <a:br>
              <a:rPr b="1" i="0" lang="en" sz="4810" u="none" cap="none" strike="noStrike">
                <a:solidFill>
                  <a:srgbClr val="C00000"/>
                </a:solidFill>
                <a:latin typeface="Calibri"/>
                <a:ea typeface="Calibri"/>
                <a:cs typeface="Calibri"/>
                <a:sym typeface="Calibri"/>
              </a:rPr>
            </a:br>
            <a:r>
              <a:rPr b="1" i="0" lang="en" sz="4810" u="none" cap="none" strike="noStrike">
                <a:solidFill>
                  <a:srgbClr val="C00000"/>
                </a:solidFill>
                <a:latin typeface="Calibri"/>
                <a:ea typeface="Calibri"/>
                <a:cs typeface="Calibri"/>
                <a:sym typeface="Calibri"/>
              </a:rPr>
              <a:t>A Good Deal At </a:t>
            </a:r>
            <a:r>
              <a:rPr b="1" i="0" lang="en" sz="4810" u="sng" cap="none" strike="noStrike">
                <a:solidFill>
                  <a:srgbClr val="C00000"/>
                </a:solidFill>
                <a:latin typeface="Calibri"/>
                <a:ea typeface="Calibri"/>
                <a:cs typeface="Calibri"/>
                <a:sym typeface="Calibri"/>
              </a:rPr>
              <a:t>$5,000</a:t>
            </a:r>
            <a:br>
              <a:rPr b="1" i="0" lang="en" sz="3700" u="none" cap="none" strike="noStrike">
                <a:solidFill>
                  <a:schemeClr val="dk1"/>
                </a:solidFill>
                <a:latin typeface="Calibri"/>
                <a:ea typeface="Calibri"/>
                <a:cs typeface="Calibri"/>
                <a:sym typeface="Calibri"/>
              </a:rPr>
            </a:br>
            <a:endParaRPr b="1" i="0" sz="3700" u="none" cap="none" strike="noStrike">
              <a:solidFill>
                <a:schemeClr val="dk1"/>
              </a:solidFill>
              <a:latin typeface="Calibri"/>
              <a:ea typeface="Calibri"/>
              <a:cs typeface="Calibri"/>
              <a:sym typeface="Calibri"/>
            </a:endParaRPr>
          </a:p>
          <a:p>
            <a:pPr indent="-342900" lvl="0" marL="342900" marR="0" rtl="0" algn="ctr">
              <a:lnSpc>
                <a:spcPct val="80000"/>
              </a:lnSpc>
              <a:spcBef>
                <a:spcPts val="814"/>
              </a:spcBef>
              <a:spcAft>
                <a:spcPts val="0"/>
              </a:spcAft>
              <a:buNone/>
            </a:pPr>
            <a:r>
              <a:t/>
            </a:r>
            <a:endParaRPr b="1" i="0" sz="4070" u="sng" cap="none" strike="noStrike">
              <a:solidFill>
                <a:srgbClr val="C00000"/>
              </a:solidFill>
              <a:latin typeface="Calibri"/>
              <a:ea typeface="Calibri"/>
              <a:cs typeface="Calibri"/>
              <a:sym typeface="Calibri"/>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7" name="Shape 1047"/>
        <p:cNvGrpSpPr/>
        <p:nvPr/>
      </p:nvGrpSpPr>
      <p:grpSpPr>
        <a:xfrm>
          <a:off x="0" y="0"/>
          <a:ext cx="0" cy="0"/>
          <a:chOff x="0" y="0"/>
          <a:chExt cx="0" cy="0"/>
        </a:xfrm>
      </p:grpSpPr>
      <p:sp>
        <p:nvSpPr>
          <p:cNvPr id="1048" name="Google Shape;1048;p179"/>
          <p:cNvSpPr txBox="1"/>
          <p:nvPr/>
        </p:nvSpPr>
        <p:spPr>
          <a:xfrm>
            <a:off x="825425" y="1133550"/>
            <a:ext cx="7848600" cy="23913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80000"/>
              </a:lnSpc>
              <a:spcBef>
                <a:spcPts val="740"/>
              </a:spcBef>
              <a:spcAft>
                <a:spcPts val="0"/>
              </a:spcAft>
              <a:buNone/>
            </a:pPr>
            <a:br>
              <a:rPr b="1" i="0" lang="en" sz="2960" u="none" cap="none" strike="noStrike">
                <a:solidFill>
                  <a:schemeClr val="dk1"/>
                </a:solidFill>
                <a:latin typeface="Calibri"/>
                <a:ea typeface="Calibri"/>
                <a:cs typeface="Calibri"/>
                <a:sym typeface="Calibri"/>
              </a:rPr>
            </a:br>
            <a:endParaRPr b="1" i="0" sz="2960" u="none" cap="none" strike="noStrike">
              <a:solidFill>
                <a:schemeClr val="dk1"/>
              </a:solidFill>
              <a:latin typeface="Calibri"/>
              <a:ea typeface="Calibri"/>
              <a:cs typeface="Calibri"/>
              <a:sym typeface="Calibri"/>
            </a:endParaRPr>
          </a:p>
          <a:p>
            <a:pPr indent="-342900" lvl="0" marL="342900" marR="0" rtl="0" algn="ctr">
              <a:lnSpc>
                <a:spcPct val="80000"/>
              </a:lnSpc>
              <a:spcBef>
                <a:spcPts val="814"/>
              </a:spcBef>
              <a:spcAft>
                <a:spcPts val="0"/>
              </a:spcAft>
              <a:buNone/>
            </a:pPr>
            <a:r>
              <a:rPr b="1" lang="en" sz="4070">
                <a:solidFill>
                  <a:schemeClr val="dk1"/>
                </a:solidFill>
                <a:latin typeface="Calibri"/>
                <a:ea typeface="Calibri"/>
                <a:cs typeface="Calibri"/>
                <a:sym typeface="Calibri"/>
              </a:rPr>
              <a:t>But let’s make it better...</a:t>
            </a:r>
            <a:endParaRPr b="1" i="0" sz="4070" u="sng" cap="none" strike="noStrike">
              <a:solidFill>
                <a:srgbClr val="C00000"/>
              </a:solidFill>
              <a:latin typeface="Calibri"/>
              <a:ea typeface="Calibri"/>
              <a:cs typeface="Calibri"/>
              <a:sym typeface="Calibri"/>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2" name="Shape 1052"/>
        <p:cNvGrpSpPr/>
        <p:nvPr/>
      </p:nvGrpSpPr>
      <p:grpSpPr>
        <a:xfrm>
          <a:off x="0" y="0"/>
          <a:ext cx="0" cy="0"/>
          <a:chOff x="0" y="0"/>
          <a:chExt cx="0" cy="0"/>
        </a:xfrm>
      </p:grpSpPr>
      <p:sp>
        <p:nvSpPr>
          <p:cNvPr id="1053" name="Google Shape;1053;p180"/>
          <p:cNvSpPr txBox="1"/>
          <p:nvPr/>
        </p:nvSpPr>
        <p:spPr>
          <a:xfrm>
            <a:off x="609600" y="1870375"/>
            <a:ext cx="7848600" cy="19623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80000"/>
              </a:lnSpc>
              <a:spcBef>
                <a:spcPts val="0"/>
              </a:spcBef>
              <a:spcAft>
                <a:spcPts val="0"/>
              </a:spcAft>
              <a:buNone/>
            </a:pPr>
            <a:r>
              <a:rPr b="1" lang="en" sz="4810">
                <a:solidFill>
                  <a:srgbClr val="C00000"/>
                </a:solidFill>
                <a:latin typeface="Calibri"/>
                <a:ea typeface="Calibri"/>
                <a:cs typeface="Calibri"/>
                <a:sym typeface="Calibri"/>
              </a:rPr>
              <a:t>Not</a:t>
            </a:r>
            <a:r>
              <a:rPr b="1" i="0" lang="en" sz="4810" u="none" cap="none" strike="noStrike">
                <a:solidFill>
                  <a:srgbClr val="C00000"/>
                </a:solidFill>
                <a:latin typeface="Calibri"/>
                <a:ea typeface="Calibri"/>
                <a:cs typeface="Calibri"/>
                <a:sym typeface="Calibri"/>
              </a:rPr>
              <a:t> </a:t>
            </a:r>
            <a:r>
              <a:rPr b="1" i="0" lang="en" sz="4810" u="sng" cap="none" strike="noStrike">
                <a:solidFill>
                  <a:srgbClr val="C00000"/>
                </a:solidFill>
                <a:latin typeface="Calibri"/>
                <a:ea typeface="Calibri"/>
                <a:cs typeface="Calibri"/>
                <a:sym typeface="Calibri"/>
              </a:rPr>
              <a:t>$5,000...</a:t>
            </a:r>
            <a:br>
              <a:rPr b="1" i="0" lang="en" sz="3700" u="none" cap="none" strike="noStrike">
                <a:solidFill>
                  <a:schemeClr val="dk1"/>
                </a:solidFill>
                <a:latin typeface="Calibri"/>
                <a:ea typeface="Calibri"/>
                <a:cs typeface="Calibri"/>
                <a:sym typeface="Calibri"/>
              </a:rPr>
            </a:br>
            <a:endParaRPr b="1" i="0" sz="3700" u="none" cap="none" strike="noStrike">
              <a:solidFill>
                <a:schemeClr val="dk1"/>
              </a:solidFill>
              <a:latin typeface="Calibri"/>
              <a:ea typeface="Calibri"/>
              <a:cs typeface="Calibri"/>
              <a:sym typeface="Calibri"/>
            </a:endParaRPr>
          </a:p>
          <a:p>
            <a:pPr indent="-342900" lvl="0" marL="342900" marR="0" rtl="0" algn="ctr">
              <a:lnSpc>
                <a:spcPct val="80000"/>
              </a:lnSpc>
              <a:spcBef>
                <a:spcPts val="814"/>
              </a:spcBef>
              <a:spcAft>
                <a:spcPts val="0"/>
              </a:spcAft>
              <a:buNone/>
            </a:pPr>
            <a:r>
              <a:t/>
            </a:r>
            <a:endParaRPr b="1" i="0" sz="4070" u="sng" cap="none" strike="noStrike">
              <a:solidFill>
                <a:srgbClr val="C00000"/>
              </a:solidFill>
              <a:latin typeface="Calibri"/>
              <a:ea typeface="Calibri"/>
              <a:cs typeface="Calibri"/>
              <a:sym typeface="Calibri"/>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7" name="Shape 1057"/>
        <p:cNvGrpSpPr/>
        <p:nvPr/>
      </p:nvGrpSpPr>
      <p:grpSpPr>
        <a:xfrm>
          <a:off x="0" y="0"/>
          <a:ext cx="0" cy="0"/>
          <a:chOff x="0" y="0"/>
          <a:chExt cx="0" cy="0"/>
        </a:xfrm>
      </p:grpSpPr>
      <p:sp>
        <p:nvSpPr>
          <p:cNvPr id="1058" name="Google Shape;1058;p181"/>
          <p:cNvSpPr txBox="1"/>
          <p:nvPr/>
        </p:nvSpPr>
        <p:spPr>
          <a:xfrm>
            <a:off x="609600" y="1870375"/>
            <a:ext cx="7848600" cy="19623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80000"/>
              </a:lnSpc>
              <a:spcBef>
                <a:spcPts val="0"/>
              </a:spcBef>
              <a:spcAft>
                <a:spcPts val="0"/>
              </a:spcAft>
              <a:buNone/>
            </a:pPr>
            <a:r>
              <a:rPr b="1" lang="en" sz="4810">
                <a:solidFill>
                  <a:srgbClr val="C00000"/>
                </a:solidFill>
                <a:latin typeface="Calibri"/>
                <a:ea typeface="Calibri"/>
                <a:cs typeface="Calibri"/>
                <a:sym typeface="Calibri"/>
              </a:rPr>
              <a:t>Not</a:t>
            </a:r>
            <a:r>
              <a:rPr b="1" i="0" lang="en" sz="4810" u="none" cap="none" strike="noStrike">
                <a:solidFill>
                  <a:srgbClr val="C00000"/>
                </a:solidFill>
                <a:latin typeface="Calibri"/>
                <a:ea typeface="Calibri"/>
                <a:cs typeface="Calibri"/>
                <a:sym typeface="Calibri"/>
              </a:rPr>
              <a:t> </a:t>
            </a:r>
            <a:r>
              <a:rPr b="1" i="0" lang="en" sz="4810" u="sng" cap="none" strike="noStrike">
                <a:solidFill>
                  <a:srgbClr val="C00000"/>
                </a:solidFill>
                <a:latin typeface="Calibri"/>
                <a:ea typeface="Calibri"/>
                <a:cs typeface="Calibri"/>
                <a:sym typeface="Calibri"/>
              </a:rPr>
              <a:t>$</a:t>
            </a:r>
            <a:r>
              <a:rPr b="1" lang="en" sz="4810" u="sng">
                <a:solidFill>
                  <a:srgbClr val="C00000"/>
                </a:solidFill>
                <a:latin typeface="Calibri"/>
                <a:ea typeface="Calibri"/>
                <a:cs typeface="Calibri"/>
                <a:sym typeface="Calibri"/>
              </a:rPr>
              <a:t>4</a:t>
            </a:r>
            <a:r>
              <a:rPr b="1" i="0" lang="en" sz="4810" u="sng" cap="none" strike="noStrike">
                <a:solidFill>
                  <a:srgbClr val="C00000"/>
                </a:solidFill>
                <a:latin typeface="Calibri"/>
                <a:ea typeface="Calibri"/>
                <a:cs typeface="Calibri"/>
                <a:sym typeface="Calibri"/>
              </a:rPr>
              <a:t>,000...</a:t>
            </a:r>
            <a:br>
              <a:rPr b="1" i="0" lang="en" sz="3700" u="none" cap="none" strike="noStrike">
                <a:solidFill>
                  <a:schemeClr val="dk1"/>
                </a:solidFill>
                <a:latin typeface="Calibri"/>
                <a:ea typeface="Calibri"/>
                <a:cs typeface="Calibri"/>
                <a:sym typeface="Calibri"/>
              </a:rPr>
            </a:br>
            <a:endParaRPr b="1" i="0" sz="3700" u="none" cap="none" strike="noStrike">
              <a:solidFill>
                <a:schemeClr val="dk1"/>
              </a:solidFill>
              <a:latin typeface="Calibri"/>
              <a:ea typeface="Calibri"/>
              <a:cs typeface="Calibri"/>
              <a:sym typeface="Calibri"/>
            </a:endParaRPr>
          </a:p>
          <a:p>
            <a:pPr indent="-342900" lvl="0" marL="342900" marR="0" rtl="0" algn="ctr">
              <a:lnSpc>
                <a:spcPct val="80000"/>
              </a:lnSpc>
              <a:spcBef>
                <a:spcPts val="814"/>
              </a:spcBef>
              <a:spcAft>
                <a:spcPts val="0"/>
              </a:spcAft>
              <a:buNone/>
            </a:pPr>
            <a:r>
              <a:t/>
            </a:r>
            <a:endParaRPr b="1" i="0" sz="4070" u="sng" cap="none" strike="noStrike">
              <a:solidFill>
                <a:srgbClr val="C00000"/>
              </a:solidFill>
              <a:latin typeface="Calibri"/>
              <a:ea typeface="Calibri"/>
              <a:cs typeface="Calibri"/>
              <a:sym typeface="Calibri"/>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2" name="Shape 1062"/>
        <p:cNvGrpSpPr/>
        <p:nvPr/>
      </p:nvGrpSpPr>
      <p:grpSpPr>
        <a:xfrm>
          <a:off x="0" y="0"/>
          <a:ext cx="0" cy="0"/>
          <a:chOff x="0" y="0"/>
          <a:chExt cx="0" cy="0"/>
        </a:xfrm>
      </p:grpSpPr>
      <p:sp>
        <p:nvSpPr>
          <p:cNvPr id="1063" name="Google Shape;1063;p182"/>
          <p:cNvSpPr txBox="1"/>
          <p:nvPr/>
        </p:nvSpPr>
        <p:spPr>
          <a:xfrm>
            <a:off x="609600" y="1870375"/>
            <a:ext cx="7848600" cy="19623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80000"/>
              </a:lnSpc>
              <a:spcBef>
                <a:spcPts val="0"/>
              </a:spcBef>
              <a:spcAft>
                <a:spcPts val="0"/>
              </a:spcAft>
              <a:buNone/>
            </a:pPr>
            <a:r>
              <a:rPr b="1" lang="en" sz="4810">
                <a:solidFill>
                  <a:srgbClr val="C00000"/>
                </a:solidFill>
                <a:latin typeface="Calibri"/>
                <a:ea typeface="Calibri"/>
                <a:cs typeface="Calibri"/>
                <a:sym typeface="Calibri"/>
              </a:rPr>
              <a:t>Not</a:t>
            </a:r>
            <a:r>
              <a:rPr b="1" i="0" lang="en" sz="4810" u="none" cap="none" strike="noStrike">
                <a:solidFill>
                  <a:srgbClr val="C00000"/>
                </a:solidFill>
                <a:latin typeface="Calibri"/>
                <a:ea typeface="Calibri"/>
                <a:cs typeface="Calibri"/>
                <a:sym typeface="Calibri"/>
              </a:rPr>
              <a:t> </a:t>
            </a:r>
            <a:r>
              <a:rPr b="1" i="0" lang="en" sz="4810" u="sng" cap="none" strike="noStrike">
                <a:solidFill>
                  <a:srgbClr val="C00000"/>
                </a:solidFill>
                <a:latin typeface="Calibri"/>
                <a:ea typeface="Calibri"/>
                <a:cs typeface="Calibri"/>
                <a:sym typeface="Calibri"/>
              </a:rPr>
              <a:t>$</a:t>
            </a:r>
            <a:r>
              <a:rPr b="1" lang="en" sz="4810" u="sng">
                <a:solidFill>
                  <a:srgbClr val="C00000"/>
                </a:solidFill>
                <a:latin typeface="Calibri"/>
                <a:ea typeface="Calibri"/>
                <a:cs typeface="Calibri"/>
                <a:sym typeface="Calibri"/>
              </a:rPr>
              <a:t>3</a:t>
            </a:r>
            <a:r>
              <a:rPr b="1" i="0" lang="en" sz="4810" u="sng" cap="none" strike="noStrike">
                <a:solidFill>
                  <a:srgbClr val="C00000"/>
                </a:solidFill>
                <a:latin typeface="Calibri"/>
                <a:ea typeface="Calibri"/>
                <a:cs typeface="Calibri"/>
                <a:sym typeface="Calibri"/>
              </a:rPr>
              <a:t>,000...</a:t>
            </a:r>
            <a:br>
              <a:rPr b="1" i="0" lang="en" sz="3700" u="none" cap="none" strike="noStrike">
                <a:solidFill>
                  <a:schemeClr val="dk1"/>
                </a:solidFill>
                <a:latin typeface="Calibri"/>
                <a:ea typeface="Calibri"/>
                <a:cs typeface="Calibri"/>
                <a:sym typeface="Calibri"/>
              </a:rPr>
            </a:br>
            <a:endParaRPr b="1" i="0" sz="3700" u="none" cap="none" strike="noStrike">
              <a:solidFill>
                <a:schemeClr val="dk1"/>
              </a:solidFill>
              <a:latin typeface="Calibri"/>
              <a:ea typeface="Calibri"/>
              <a:cs typeface="Calibri"/>
              <a:sym typeface="Calibri"/>
            </a:endParaRPr>
          </a:p>
          <a:p>
            <a:pPr indent="-342900" lvl="0" marL="342900" marR="0" rtl="0" algn="ctr">
              <a:lnSpc>
                <a:spcPct val="80000"/>
              </a:lnSpc>
              <a:spcBef>
                <a:spcPts val="814"/>
              </a:spcBef>
              <a:spcAft>
                <a:spcPts val="0"/>
              </a:spcAft>
              <a:buNone/>
            </a:pPr>
            <a:r>
              <a:t/>
            </a:r>
            <a:endParaRPr b="1" i="0" sz="4070" u="sng" cap="none" strike="noStrike">
              <a:solidFill>
                <a:srgbClr val="C00000"/>
              </a:solidFill>
              <a:latin typeface="Calibri"/>
              <a:ea typeface="Calibri"/>
              <a:cs typeface="Calibri"/>
              <a:sym typeface="Calibri"/>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7" name="Shape 1067"/>
        <p:cNvGrpSpPr/>
        <p:nvPr/>
      </p:nvGrpSpPr>
      <p:grpSpPr>
        <a:xfrm>
          <a:off x="0" y="0"/>
          <a:ext cx="0" cy="0"/>
          <a:chOff x="0" y="0"/>
          <a:chExt cx="0" cy="0"/>
        </a:xfrm>
      </p:grpSpPr>
      <p:sp>
        <p:nvSpPr>
          <p:cNvPr id="1068" name="Google Shape;1068;p183"/>
          <p:cNvSpPr txBox="1"/>
          <p:nvPr/>
        </p:nvSpPr>
        <p:spPr>
          <a:xfrm>
            <a:off x="609600" y="1870375"/>
            <a:ext cx="7848600" cy="19623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80000"/>
              </a:lnSpc>
              <a:spcBef>
                <a:spcPts val="0"/>
              </a:spcBef>
              <a:spcAft>
                <a:spcPts val="0"/>
              </a:spcAft>
              <a:buNone/>
            </a:pPr>
            <a:r>
              <a:rPr b="1" lang="en" sz="4810">
                <a:solidFill>
                  <a:srgbClr val="C00000"/>
                </a:solidFill>
                <a:latin typeface="Calibri"/>
                <a:ea typeface="Calibri"/>
                <a:cs typeface="Calibri"/>
                <a:sym typeface="Calibri"/>
              </a:rPr>
              <a:t>No I want this under 2k for you...</a:t>
            </a:r>
            <a:br>
              <a:rPr b="1" i="0" lang="en" sz="3700" u="none" cap="none" strike="noStrike">
                <a:solidFill>
                  <a:schemeClr val="dk1"/>
                </a:solidFill>
                <a:latin typeface="Calibri"/>
                <a:ea typeface="Calibri"/>
                <a:cs typeface="Calibri"/>
                <a:sym typeface="Calibri"/>
              </a:rPr>
            </a:br>
            <a:endParaRPr b="1" i="0" sz="3700" u="none" cap="none" strike="noStrike">
              <a:solidFill>
                <a:schemeClr val="dk1"/>
              </a:solidFill>
              <a:latin typeface="Calibri"/>
              <a:ea typeface="Calibri"/>
              <a:cs typeface="Calibri"/>
              <a:sym typeface="Calibri"/>
            </a:endParaRPr>
          </a:p>
          <a:p>
            <a:pPr indent="-342900" lvl="0" marL="342900" marR="0" rtl="0" algn="ctr">
              <a:lnSpc>
                <a:spcPct val="80000"/>
              </a:lnSpc>
              <a:spcBef>
                <a:spcPts val="814"/>
              </a:spcBef>
              <a:spcAft>
                <a:spcPts val="0"/>
              </a:spcAft>
              <a:buNone/>
            </a:pPr>
            <a:r>
              <a:t/>
            </a:r>
            <a:endParaRPr b="1" i="0" sz="4070" u="sng" cap="none" strike="noStrike">
              <a:solidFill>
                <a:srgbClr val="C00000"/>
              </a:solidFill>
              <a:latin typeface="Calibri"/>
              <a:ea typeface="Calibri"/>
              <a:cs typeface="Calibri"/>
              <a:sym typeface="Calibri"/>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2" name="Shape 1072"/>
        <p:cNvGrpSpPr/>
        <p:nvPr/>
      </p:nvGrpSpPr>
      <p:grpSpPr>
        <a:xfrm>
          <a:off x="0" y="0"/>
          <a:ext cx="0" cy="0"/>
          <a:chOff x="0" y="0"/>
          <a:chExt cx="0" cy="0"/>
        </a:xfrm>
      </p:grpSpPr>
      <p:sp>
        <p:nvSpPr>
          <p:cNvPr id="1073" name="Google Shape;1073;p184"/>
          <p:cNvSpPr txBox="1"/>
          <p:nvPr/>
        </p:nvSpPr>
        <p:spPr>
          <a:xfrm>
            <a:off x="729500" y="1169525"/>
            <a:ext cx="7848600" cy="24753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80000"/>
              </a:lnSpc>
              <a:spcBef>
                <a:spcPts val="740"/>
              </a:spcBef>
              <a:spcAft>
                <a:spcPts val="0"/>
              </a:spcAft>
              <a:buNone/>
            </a:pPr>
            <a:br>
              <a:rPr b="1" i="0" lang="en" sz="2960" u="none" cap="none" strike="noStrike">
                <a:solidFill>
                  <a:schemeClr val="dk1"/>
                </a:solidFill>
                <a:latin typeface="Calibri"/>
                <a:ea typeface="Calibri"/>
                <a:cs typeface="Calibri"/>
                <a:sym typeface="Calibri"/>
              </a:rPr>
            </a:br>
            <a:endParaRPr b="1" i="0" sz="2960" u="none" cap="none" strike="noStrike">
              <a:solidFill>
                <a:schemeClr val="dk1"/>
              </a:solidFill>
              <a:latin typeface="Calibri"/>
              <a:ea typeface="Calibri"/>
              <a:cs typeface="Calibri"/>
              <a:sym typeface="Calibri"/>
            </a:endParaRPr>
          </a:p>
          <a:p>
            <a:pPr indent="-342900" lvl="0" marL="342900" marR="0" rtl="0" algn="ctr">
              <a:lnSpc>
                <a:spcPct val="80000"/>
              </a:lnSpc>
              <a:spcBef>
                <a:spcPts val="814"/>
              </a:spcBef>
              <a:spcAft>
                <a:spcPts val="0"/>
              </a:spcAft>
              <a:buNone/>
            </a:pPr>
            <a:r>
              <a:rPr b="1" i="0" lang="en" sz="4070" u="none" cap="none" strike="noStrike">
                <a:solidFill>
                  <a:schemeClr val="dk1"/>
                </a:solidFill>
                <a:latin typeface="Calibri"/>
                <a:ea typeface="Calibri"/>
                <a:cs typeface="Calibri"/>
                <a:sym typeface="Calibri"/>
              </a:rPr>
              <a:t>Because You Are Special…</a:t>
            </a:r>
            <a:endParaRPr b="1" i="0" sz="4070" u="sng" cap="none" strike="noStrike">
              <a:solidFill>
                <a:srgbClr val="C00000"/>
              </a:solidFill>
              <a:latin typeface="Calibri"/>
              <a:ea typeface="Calibri"/>
              <a:cs typeface="Calibri"/>
              <a:sym typeface="Calibri"/>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7" name="Shape 1077"/>
        <p:cNvGrpSpPr/>
        <p:nvPr/>
      </p:nvGrpSpPr>
      <p:grpSpPr>
        <a:xfrm>
          <a:off x="0" y="0"/>
          <a:ext cx="0" cy="0"/>
          <a:chOff x="0" y="0"/>
          <a:chExt cx="0" cy="0"/>
        </a:xfrm>
      </p:grpSpPr>
      <p:sp>
        <p:nvSpPr>
          <p:cNvPr id="1078" name="Google Shape;1078;p185"/>
          <p:cNvSpPr txBox="1"/>
          <p:nvPr/>
        </p:nvSpPr>
        <p:spPr>
          <a:xfrm>
            <a:off x="3200400" y="742950"/>
            <a:ext cx="5867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 sz="3600" u="none" cap="none" strike="noStrike">
                <a:solidFill>
                  <a:schemeClr val="dk1"/>
                </a:solidFill>
                <a:latin typeface="Calibri"/>
                <a:ea typeface="Calibri"/>
                <a:cs typeface="Calibri"/>
                <a:sym typeface="Calibri"/>
              </a:rPr>
              <a:t>Get Started NOW For Just</a:t>
            </a:r>
            <a:endParaRPr/>
          </a:p>
          <a:p>
            <a:pPr indent="0" lvl="0" marL="0" marR="0" rtl="0" algn="ctr">
              <a:spcBef>
                <a:spcPts val="0"/>
              </a:spcBef>
              <a:spcAft>
                <a:spcPts val="0"/>
              </a:spcAft>
              <a:buNone/>
            </a:pPr>
            <a:r>
              <a:rPr b="1" i="0" lang="en" sz="8000" u="none" cap="none" strike="noStrike">
                <a:solidFill>
                  <a:srgbClr val="00B050"/>
                </a:solidFill>
                <a:latin typeface="Calibri"/>
                <a:ea typeface="Calibri"/>
                <a:cs typeface="Calibri"/>
                <a:sym typeface="Calibri"/>
              </a:rPr>
              <a:t>$1997 Today</a:t>
            </a:r>
            <a:endParaRPr/>
          </a:p>
          <a:p>
            <a:pPr indent="0" lvl="0" marL="0" marR="0" rtl="0" algn="ctr">
              <a:spcBef>
                <a:spcPts val="0"/>
              </a:spcBef>
              <a:spcAft>
                <a:spcPts val="0"/>
              </a:spcAft>
              <a:buNone/>
            </a:pPr>
            <a:r>
              <a:rPr b="1" i="0" lang="en" sz="2400" u="none" cap="none" strike="noStrike">
                <a:solidFill>
                  <a:schemeClr val="dk1"/>
                </a:solidFill>
                <a:latin typeface="Calibri"/>
                <a:ea typeface="Calibri"/>
                <a:cs typeface="Calibri"/>
                <a:sym typeface="Calibri"/>
              </a:rPr>
              <a:t>Click The Button Below</a:t>
            </a:r>
            <a:endParaRPr b="1" i="0" sz="3200" u="none" cap="none" strike="noStrike">
              <a:solidFill>
                <a:schemeClr val="dk1"/>
              </a:solidFill>
              <a:latin typeface="Calibri"/>
              <a:ea typeface="Calibri"/>
              <a:cs typeface="Calibri"/>
              <a:sym typeface="Calibri"/>
            </a:endParaRPr>
          </a:p>
        </p:txBody>
      </p:sp>
      <p:pic>
        <p:nvPicPr>
          <p:cNvPr id="1079" name="Google Shape;1079;p185"/>
          <p:cNvPicPr preferRelativeResize="0"/>
          <p:nvPr/>
        </p:nvPicPr>
        <p:blipFill>
          <a:blip r:embed="rId3">
            <a:alphaModFix/>
          </a:blip>
          <a:stretch>
            <a:fillRect/>
          </a:stretch>
        </p:blipFill>
        <p:spPr>
          <a:xfrm>
            <a:off x="260325" y="973100"/>
            <a:ext cx="3018398" cy="1697849"/>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2750"/>
              </a:srgbClr>
            </a:outerShdw>
          </a:effectLst>
        </p:spPr>
      </p:pic>
      <p:pic>
        <p:nvPicPr>
          <p:cNvPr id="1080" name="Google Shape;1080;p185"/>
          <p:cNvPicPr preferRelativeResize="0"/>
          <p:nvPr/>
        </p:nvPicPr>
        <p:blipFill>
          <a:blip r:embed="rId4">
            <a:alphaModFix/>
          </a:blip>
          <a:stretch>
            <a:fillRect/>
          </a:stretch>
        </p:blipFill>
        <p:spPr>
          <a:xfrm>
            <a:off x="5506114" y="3213175"/>
            <a:ext cx="1255975" cy="1642573"/>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4" name="Shape 1084"/>
        <p:cNvGrpSpPr/>
        <p:nvPr/>
      </p:nvGrpSpPr>
      <p:grpSpPr>
        <a:xfrm>
          <a:off x="0" y="0"/>
          <a:ext cx="0" cy="0"/>
          <a:chOff x="0" y="0"/>
          <a:chExt cx="0" cy="0"/>
        </a:xfrm>
      </p:grpSpPr>
      <p:sp>
        <p:nvSpPr>
          <p:cNvPr id="1085" name="Google Shape;1085;p186"/>
          <p:cNvSpPr txBox="1"/>
          <p:nvPr/>
        </p:nvSpPr>
        <p:spPr>
          <a:xfrm>
            <a:off x="76200" y="1123950"/>
            <a:ext cx="64008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 sz="8800" u="sng" cap="none" strike="noStrike">
                <a:solidFill>
                  <a:schemeClr val="dk1"/>
                </a:solidFill>
                <a:latin typeface="Calibri"/>
                <a:ea typeface="Calibri"/>
                <a:cs typeface="Calibri"/>
                <a:sym typeface="Calibri"/>
              </a:rPr>
              <a:t>Bonus #3</a:t>
            </a:r>
            <a:br>
              <a:rPr b="1" i="0" lang="en" sz="6000" u="none" cap="none" strike="noStrike">
                <a:solidFill>
                  <a:schemeClr val="dk1"/>
                </a:solidFill>
                <a:latin typeface="Calibri"/>
                <a:ea typeface="Calibri"/>
                <a:cs typeface="Calibri"/>
                <a:sym typeface="Calibri"/>
              </a:rPr>
            </a:br>
            <a:r>
              <a:rPr b="1" lang="en" sz="4800">
                <a:solidFill>
                  <a:schemeClr val="dk1"/>
                </a:solidFill>
                <a:latin typeface="Calibri"/>
                <a:ea typeface="Calibri"/>
                <a:cs typeface="Calibri"/>
                <a:sym typeface="Calibri"/>
              </a:rPr>
              <a:t>LIFETIME SUPER 20 CLUB ACESS</a:t>
            </a:r>
            <a:br>
              <a:rPr b="1" i="0" lang="en" sz="6000" u="none" cap="none" strike="noStrike">
                <a:solidFill>
                  <a:schemeClr val="dk1"/>
                </a:solidFill>
                <a:latin typeface="Calibri"/>
                <a:ea typeface="Calibri"/>
                <a:cs typeface="Calibri"/>
                <a:sym typeface="Calibri"/>
              </a:rPr>
            </a:br>
            <a:r>
              <a:rPr b="1" i="0" lang="en" sz="6000" u="none" cap="none" strike="noStrike">
                <a:solidFill>
                  <a:srgbClr val="C00000"/>
                </a:solidFill>
                <a:latin typeface="Calibri"/>
                <a:ea typeface="Calibri"/>
                <a:cs typeface="Calibri"/>
                <a:sym typeface="Calibri"/>
              </a:rPr>
              <a:t>($1,997 Value)</a:t>
            </a:r>
            <a:r>
              <a:rPr b="1" i="0" lang="en" sz="3200" u="none" cap="none" strike="noStrike">
                <a:solidFill>
                  <a:srgbClr val="C00000"/>
                </a:solidFill>
                <a:latin typeface="Calibri"/>
                <a:ea typeface="Calibri"/>
                <a:cs typeface="Calibri"/>
                <a:sym typeface="Calibri"/>
              </a:rPr>
              <a:t>  </a:t>
            </a:r>
            <a:br>
              <a:rPr b="1" i="0" lang="en" sz="20600" u="none" cap="none" strike="noStrike">
                <a:solidFill>
                  <a:srgbClr val="C00000"/>
                </a:solidFill>
                <a:latin typeface="Calibri"/>
                <a:ea typeface="Calibri"/>
                <a:cs typeface="Calibri"/>
                <a:sym typeface="Calibri"/>
              </a:rPr>
            </a:br>
            <a:r>
              <a:rPr b="1" i="0" lang="en" sz="2800" u="none" cap="none" strike="noStrike">
                <a:solidFill>
                  <a:srgbClr val="00B050"/>
                </a:solidFill>
                <a:latin typeface="Calibri"/>
                <a:ea typeface="Calibri"/>
                <a:cs typeface="Calibri"/>
                <a:sym typeface="Calibri"/>
              </a:rPr>
              <a:t>NOTE: This Bonus For </a:t>
            </a:r>
            <a:r>
              <a:rPr b="1" i="0" lang="en" sz="2800" u="sng" cap="none" strike="noStrike">
                <a:solidFill>
                  <a:srgbClr val="00B050"/>
                </a:solidFill>
                <a:latin typeface="Calibri"/>
                <a:ea typeface="Calibri"/>
                <a:cs typeface="Calibri"/>
                <a:sym typeface="Calibri"/>
              </a:rPr>
              <a:t>First 10 People</a:t>
            </a:r>
            <a:r>
              <a:rPr b="1" i="0" lang="en" sz="2800" u="none" cap="none" strike="noStrike">
                <a:solidFill>
                  <a:srgbClr val="00B050"/>
                </a:solidFill>
                <a:latin typeface="Calibri"/>
                <a:ea typeface="Calibri"/>
                <a:cs typeface="Calibri"/>
                <a:sym typeface="Calibri"/>
              </a:rPr>
              <a:t> Only</a:t>
            </a:r>
            <a:endParaRPr b="1" i="0" sz="2800" u="none" cap="none" strike="noStrike">
              <a:solidFill>
                <a:srgbClr val="C00000"/>
              </a:solidFill>
              <a:latin typeface="Calibri"/>
              <a:ea typeface="Calibri"/>
              <a:cs typeface="Calibri"/>
              <a:sym typeface="Calibri"/>
            </a:endParaRPr>
          </a:p>
        </p:txBody>
      </p:sp>
      <p:pic>
        <p:nvPicPr>
          <p:cNvPr descr="placeholder.png" id="1086" name="Google Shape;1086;p186"/>
          <p:cNvPicPr preferRelativeResize="0"/>
          <p:nvPr/>
        </p:nvPicPr>
        <p:blipFill rotWithShape="1">
          <a:blip r:embed="rId3">
            <a:alphaModFix/>
          </a:blip>
          <a:srcRect b="0" l="0" r="0" t="0"/>
          <a:stretch/>
        </p:blipFill>
        <p:spPr>
          <a:xfrm>
            <a:off x="6705600" y="1352550"/>
            <a:ext cx="2137015" cy="142582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50"/>
              </a:srgbClr>
            </a:outerShdw>
          </a:effectLst>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0" name="Shape 1090"/>
        <p:cNvGrpSpPr/>
        <p:nvPr/>
      </p:nvGrpSpPr>
      <p:grpSpPr>
        <a:xfrm>
          <a:off x="0" y="0"/>
          <a:ext cx="0" cy="0"/>
          <a:chOff x="0" y="0"/>
          <a:chExt cx="0" cy="0"/>
        </a:xfrm>
      </p:grpSpPr>
      <p:sp>
        <p:nvSpPr>
          <p:cNvPr id="1091" name="Google Shape;1091;p187"/>
          <p:cNvSpPr txBox="1"/>
          <p:nvPr/>
        </p:nvSpPr>
        <p:spPr>
          <a:xfrm>
            <a:off x="3200400" y="742950"/>
            <a:ext cx="5867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 sz="3600" u="none" cap="none" strike="noStrike">
                <a:solidFill>
                  <a:schemeClr val="dk1"/>
                </a:solidFill>
                <a:latin typeface="Calibri"/>
                <a:ea typeface="Calibri"/>
                <a:cs typeface="Calibri"/>
                <a:sym typeface="Calibri"/>
              </a:rPr>
              <a:t>Get Started NOW For Just</a:t>
            </a:r>
            <a:endParaRPr/>
          </a:p>
          <a:p>
            <a:pPr indent="0" lvl="0" marL="0" marR="0" rtl="0" algn="ctr">
              <a:spcBef>
                <a:spcPts val="0"/>
              </a:spcBef>
              <a:spcAft>
                <a:spcPts val="0"/>
              </a:spcAft>
              <a:buNone/>
            </a:pPr>
            <a:r>
              <a:rPr b="1" i="0" lang="en" sz="8000" u="none" cap="none" strike="noStrike">
                <a:solidFill>
                  <a:srgbClr val="00B050"/>
                </a:solidFill>
                <a:latin typeface="Calibri"/>
                <a:ea typeface="Calibri"/>
                <a:cs typeface="Calibri"/>
                <a:sym typeface="Calibri"/>
              </a:rPr>
              <a:t>$1997 Today</a:t>
            </a:r>
            <a:endParaRPr/>
          </a:p>
          <a:p>
            <a:pPr indent="0" lvl="0" marL="0" marR="0" rtl="0" algn="ctr">
              <a:spcBef>
                <a:spcPts val="0"/>
              </a:spcBef>
              <a:spcAft>
                <a:spcPts val="0"/>
              </a:spcAft>
              <a:buNone/>
            </a:pPr>
            <a:r>
              <a:rPr b="1" i="0" lang="en" sz="2400" u="none" cap="none" strike="noStrike">
                <a:solidFill>
                  <a:schemeClr val="dk1"/>
                </a:solidFill>
                <a:latin typeface="Calibri"/>
                <a:ea typeface="Calibri"/>
                <a:cs typeface="Calibri"/>
                <a:sym typeface="Calibri"/>
              </a:rPr>
              <a:t>Click The Button Below</a:t>
            </a:r>
            <a:endParaRPr b="1" i="0" sz="3200" u="none" cap="none" strike="noStrike">
              <a:solidFill>
                <a:schemeClr val="dk1"/>
              </a:solidFill>
              <a:latin typeface="Calibri"/>
              <a:ea typeface="Calibri"/>
              <a:cs typeface="Calibri"/>
              <a:sym typeface="Calibri"/>
            </a:endParaRPr>
          </a:p>
        </p:txBody>
      </p:sp>
      <p:pic>
        <p:nvPicPr>
          <p:cNvPr id="1092" name="Google Shape;1092;p187"/>
          <p:cNvPicPr preferRelativeResize="0"/>
          <p:nvPr/>
        </p:nvPicPr>
        <p:blipFill>
          <a:blip r:embed="rId3">
            <a:alphaModFix/>
          </a:blip>
          <a:stretch>
            <a:fillRect/>
          </a:stretch>
        </p:blipFill>
        <p:spPr>
          <a:xfrm>
            <a:off x="260325" y="973100"/>
            <a:ext cx="3018398" cy="1697849"/>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2750"/>
              </a:srgbClr>
            </a:outerShdw>
          </a:effectLst>
        </p:spPr>
      </p:pic>
      <p:pic>
        <p:nvPicPr>
          <p:cNvPr id="1093" name="Google Shape;1093;p187"/>
          <p:cNvPicPr preferRelativeResize="0"/>
          <p:nvPr/>
        </p:nvPicPr>
        <p:blipFill>
          <a:blip r:embed="rId4">
            <a:alphaModFix/>
          </a:blip>
          <a:stretch>
            <a:fillRect/>
          </a:stretch>
        </p:blipFill>
        <p:spPr>
          <a:xfrm>
            <a:off x="5506114" y="3213175"/>
            <a:ext cx="1255975" cy="1642573"/>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7" name="Shape 1097"/>
        <p:cNvGrpSpPr/>
        <p:nvPr/>
      </p:nvGrpSpPr>
      <p:grpSpPr>
        <a:xfrm>
          <a:off x="0" y="0"/>
          <a:ext cx="0" cy="0"/>
          <a:chOff x="0" y="0"/>
          <a:chExt cx="0" cy="0"/>
        </a:xfrm>
      </p:grpSpPr>
      <p:sp>
        <p:nvSpPr>
          <p:cNvPr id="1098" name="Google Shape;1098;p188"/>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i="0" lang="en" sz="4400" u="none" cap="none" strike="noStrike">
                <a:solidFill>
                  <a:schemeClr val="dk1"/>
                </a:solidFill>
                <a:latin typeface="Calibri"/>
                <a:ea typeface="Calibri"/>
                <a:cs typeface="Calibri"/>
                <a:sym typeface="Calibri"/>
              </a:rPr>
              <a:t>Now </a:t>
            </a:r>
            <a:r>
              <a:rPr b="1" i="0" lang="en" sz="4400" u="sng" cap="none" strike="noStrike">
                <a:solidFill>
                  <a:schemeClr val="dk1"/>
                </a:solidFill>
                <a:latin typeface="Calibri"/>
                <a:ea typeface="Calibri"/>
                <a:cs typeface="Calibri"/>
                <a:sym typeface="Calibri"/>
              </a:rPr>
              <a:t>YOU</a:t>
            </a:r>
            <a:r>
              <a:rPr b="1" i="0" lang="en" sz="4400" u="none" cap="none" strike="noStrike">
                <a:solidFill>
                  <a:schemeClr val="dk1"/>
                </a:solidFill>
                <a:latin typeface="Calibri"/>
                <a:ea typeface="Calibri"/>
                <a:cs typeface="Calibri"/>
                <a:sym typeface="Calibri"/>
              </a:rPr>
              <a:t> Had Two Choices…</a:t>
            </a:r>
            <a:endParaRPr b="1" i="0" sz="4400" u="sng" cap="none" strike="noStrike">
              <a:solidFill>
                <a:srgbClr val="C00000"/>
              </a:solidFill>
              <a:latin typeface="Calibri"/>
              <a:ea typeface="Calibri"/>
              <a:cs typeface="Calibri"/>
              <a:sym typeface="Calibri"/>
            </a:endParaRPr>
          </a:p>
        </p:txBody>
      </p:sp>
      <p:sp>
        <p:nvSpPr>
          <p:cNvPr id="1099" name="Google Shape;1099;p188"/>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C00000"/>
              </a:buClr>
              <a:buSzPts val="3200"/>
              <a:buFont typeface="Arial"/>
              <a:buChar char="•"/>
            </a:pPr>
            <a:r>
              <a:rPr b="1" i="0" lang="en" sz="3200" u="sng" cap="none" strike="noStrike">
                <a:solidFill>
                  <a:srgbClr val="C00000"/>
                </a:solidFill>
                <a:latin typeface="Calibri"/>
                <a:ea typeface="Calibri"/>
                <a:cs typeface="Calibri"/>
                <a:sym typeface="Calibri"/>
              </a:rPr>
              <a:t>First Option</a:t>
            </a:r>
            <a:r>
              <a:rPr b="1" i="0" lang="en" sz="3200" u="none" cap="none" strike="noStrike">
                <a:solidFill>
                  <a:srgbClr val="C00000"/>
                </a:solidFill>
                <a:latin typeface="Calibri"/>
                <a:ea typeface="Calibri"/>
                <a:cs typeface="Calibri"/>
                <a:sym typeface="Calibri"/>
              </a:rPr>
              <a:t> </a:t>
            </a:r>
            <a:r>
              <a:rPr b="1" i="0" lang="en" sz="3200" u="none" cap="none" strike="noStrike">
                <a:solidFill>
                  <a:schemeClr val="dk1"/>
                </a:solidFill>
                <a:latin typeface="Calibri"/>
                <a:ea typeface="Calibri"/>
                <a:cs typeface="Calibri"/>
                <a:sym typeface="Calibri"/>
              </a:rPr>
              <a:t>– Do Nothing, and NOT Take This Leap Of Faith </a:t>
            </a:r>
            <a:endParaRPr b="1" i="0" sz="3200" u="none" cap="none" strike="noStrike">
              <a:solidFill>
                <a:schemeClr val="dk1"/>
              </a:solidFill>
              <a:latin typeface="Calibri"/>
              <a:ea typeface="Calibri"/>
              <a:cs typeface="Calibri"/>
              <a:sym typeface="Calibri"/>
            </a:endParaRPr>
          </a:p>
          <a:p>
            <a:pPr indent="-342900" lvl="0" marL="342900" marR="0" rtl="0" algn="l">
              <a:lnSpc>
                <a:spcPct val="90000"/>
              </a:lnSpc>
              <a:spcBef>
                <a:spcPts val="640"/>
              </a:spcBef>
              <a:spcAft>
                <a:spcPts val="0"/>
              </a:spcAft>
              <a:buClr>
                <a:srgbClr val="C00000"/>
              </a:buClr>
              <a:buSzPts val="3200"/>
              <a:buFont typeface="Arial"/>
              <a:buChar char="•"/>
            </a:pPr>
            <a:r>
              <a:rPr b="1" i="0" lang="en" sz="3200" u="sng" cap="none" strike="noStrike">
                <a:solidFill>
                  <a:srgbClr val="C00000"/>
                </a:solidFill>
                <a:latin typeface="Calibri"/>
                <a:ea typeface="Calibri"/>
                <a:cs typeface="Calibri"/>
                <a:sym typeface="Calibri"/>
              </a:rPr>
              <a:t>Second Option</a:t>
            </a:r>
            <a:r>
              <a:rPr b="1" i="0" lang="en" sz="3200" u="none" cap="none" strike="noStrike">
                <a:solidFill>
                  <a:srgbClr val="C00000"/>
                </a:solidFill>
                <a:latin typeface="Calibri"/>
                <a:ea typeface="Calibri"/>
                <a:cs typeface="Calibri"/>
                <a:sym typeface="Calibri"/>
              </a:rPr>
              <a:t> </a:t>
            </a:r>
            <a:r>
              <a:rPr b="1" i="0" lang="en" sz="3200" u="none" cap="none" strike="noStrike">
                <a:solidFill>
                  <a:schemeClr val="dk1"/>
                </a:solidFill>
                <a:latin typeface="Calibri"/>
                <a:ea typeface="Calibri"/>
                <a:cs typeface="Calibri"/>
                <a:sym typeface="Calibri"/>
              </a:rPr>
              <a:t>– Pony Up This Small investment Today (compared to all the value you’ll get in return, and just give it a shot!)</a:t>
            </a:r>
            <a:endParaRPr/>
          </a:p>
          <a:p>
            <a:pPr indent="0" lvl="0" marL="342900" marR="0" rtl="0" algn="l">
              <a:lnSpc>
                <a:spcPct val="90000"/>
              </a:lnSpc>
              <a:spcBef>
                <a:spcPts val="64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9">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3" name="Shape 1103"/>
        <p:cNvGrpSpPr/>
        <p:nvPr/>
      </p:nvGrpSpPr>
      <p:grpSpPr>
        <a:xfrm>
          <a:off x="0" y="0"/>
          <a:ext cx="0" cy="0"/>
          <a:chOff x="0" y="0"/>
          <a:chExt cx="0" cy="0"/>
        </a:xfrm>
      </p:grpSpPr>
      <p:sp>
        <p:nvSpPr>
          <p:cNvPr id="1104" name="Google Shape;1104;p189"/>
          <p:cNvSpPr/>
          <p:nvPr/>
        </p:nvSpPr>
        <p:spPr>
          <a:xfrm>
            <a:off x="152400" y="1546650"/>
            <a:ext cx="8851800" cy="2769600"/>
          </a:xfrm>
          <a:prstGeom prst="roundRect">
            <a:avLst>
              <a:gd fmla="val 16667"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05" name="Google Shape;1105;p189"/>
          <p:cNvSpPr txBox="1"/>
          <p:nvPr/>
        </p:nvSpPr>
        <p:spPr>
          <a:xfrm>
            <a:off x="381000" y="1779900"/>
            <a:ext cx="8534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800">
                <a:solidFill>
                  <a:schemeClr val="dk1"/>
                </a:solidFill>
                <a:latin typeface="Calibri"/>
                <a:ea typeface="Calibri"/>
                <a:cs typeface="Calibri"/>
                <a:sym typeface="Calibri"/>
              </a:rPr>
              <a:t>Epic Conversions does not give refunds on The Epic Conversions IM Jumpstart Program.  This is an exclusive package that offers massive benefit to </a:t>
            </a:r>
            <a:r>
              <a:rPr b="1" lang="en" sz="1800">
                <a:solidFill>
                  <a:schemeClr val="dk1"/>
                </a:solidFill>
                <a:latin typeface="Calibri"/>
                <a:ea typeface="Calibri"/>
                <a:cs typeface="Calibri"/>
                <a:sym typeface="Calibri"/>
              </a:rPr>
              <a:t>its</a:t>
            </a:r>
            <a:r>
              <a:rPr b="1" lang="en" sz="1800">
                <a:solidFill>
                  <a:schemeClr val="dk1"/>
                </a:solidFill>
                <a:latin typeface="Calibri"/>
                <a:ea typeface="Calibri"/>
                <a:cs typeface="Calibri"/>
                <a:sym typeface="Calibri"/>
              </a:rPr>
              <a:t> members in the way of in depth training, plr rights on products, group coaching, individual help, dfy installations, high ticket funnel opportunities and </a:t>
            </a:r>
            <a:r>
              <a:rPr b="1" lang="en" sz="1800" u="sng">
                <a:solidFill>
                  <a:schemeClr val="dk1"/>
                </a:solidFill>
                <a:latin typeface="Calibri"/>
                <a:ea typeface="Calibri"/>
                <a:cs typeface="Calibri"/>
                <a:sym typeface="Calibri"/>
              </a:rPr>
              <a:t>a massive amount of time invested on my part</a:t>
            </a:r>
            <a:r>
              <a:rPr b="1" lang="en" sz="1800">
                <a:solidFill>
                  <a:schemeClr val="dk1"/>
                </a:solidFill>
                <a:latin typeface="Calibri"/>
                <a:ea typeface="Calibri"/>
                <a:cs typeface="Calibri"/>
                <a:sym typeface="Calibri"/>
              </a:rPr>
              <a:t> to help </a:t>
            </a:r>
            <a:r>
              <a:rPr b="1" lang="en" sz="1800" u="sng">
                <a:solidFill>
                  <a:schemeClr val="dk1"/>
                </a:solidFill>
                <a:latin typeface="Calibri"/>
                <a:ea typeface="Calibri"/>
                <a:cs typeface="Calibri"/>
                <a:sym typeface="Calibri"/>
              </a:rPr>
              <a:t>insure your individual success</a:t>
            </a:r>
            <a:r>
              <a:rPr b="1" lang="en" sz="1800">
                <a:solidFill>
                  <a:schemeClr val="dk1"/>
                </a:solidFill>
                <a:latin typeface="Calibri"/>
                <a:ea typeface="Calibri"/>
                <a:cs typeface="Calibri"/>
                <a:sym typeface="Calibri"/>
              </a:rPr>
              <a:t>.  Please make sure </a:t>
            </a:r>
            <a:r>
              <a:rPr b="1" lang="en" sz="1800">
                <a:solidFill>
                  <a:schemeClr val="dk1"/>
                </a:solidFill>
                <a:latin typeface="Calibri"/>
                <a:ea typeface="Calibri"/>
                <a:cs typeface="Calibri"/>
                <a:sym typeface="Calibri"/>
              </a:rPr>
              <a:t>you</a:t>
            </a:r>
            <a:r>
              <a:rPr b="1" lang="en" sz="1800">
                <a:solidFill>
                  <a:schemeClr val="dk1"/>
                </a:solidFill>
                <a:latin typeface="Calibri"/>
                <a:ea typeface="Calibri"/>
                <a:cs typeface="Calibri"/>
                <a:sym typeface="Calibri"/>
              </a:rPr>
              <a:t> know what you are buying before you purchase. </a:t>
            </a:r>
            <a:endParaRPr b="1"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ctr">
              <a:spcBef>
                <a:spcPts val="0"/>
              </a:spcBef>
              <a:spcAft>
                <a:spcPts val="0"/>
              </a:spcAft>
              <a:buNone/>
            </a:pPr>
            <a:r>
              <a:rPr b="1" lang="en" sz="1800">
                <a:solidFill>
                  <a:schemeClr val="dk1"/>
                </a:solidFill>
                <a:latin typeface="Calibri"/>
                <a:ea typeface="Calibri"/>
                <a:cs typeface="Calibri"/>
                <a:sym typeface="Calibri"/>
              </a:rPr>
              <a:t>You can ask me any questions you have about EC IM Jumpstart before purchasing at kamjenningspro@gmail.com</a:t>
            </a:r>
            <a:endParaRPr b="1" sz="1800">
              <a:solidFill>
                <a:schemeClr val="dk1"/>
              </a:solidFill>
              <a:latin typeface="Calibri"/>
              <a:ea typeface="Calibri"/>
              <a:cs typeface="Calibri"/>
              <a:sym typeface="Calibri"/>
            </a:endParaRPr>
          </a:p>
        </p:txBody>
      </p:sp>
      <p:sp>
        <p:nvSpPr>
          <p:cNvPr id="1106" name="Google Shape;1106;p189"/>
          <p:cNvSpPr txBox="1"/>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b="1" lang="en" sz="4400" u="sng">
                <a:solidFill>
                  <a:schemeClr val="dk1"/>
                </a:solidFill>
                <a:latin typeface="Calibri"/>
                <a:ea typeface="Calibri"/>
                <a:cs typeface="Calibri"/>
                <a:sym typeface="Calibri"/>
              </a:rPr>
              <a:t>NO REFUNDS</a:t>
            </a:r>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0" name="Shape 1110"/>
        <p:cNvGrpSpPr/>
        <p:nvPr/>
      </p:nvGrpSpPr>
      <p:grpSpPr>
        <a:xfrm>
          <a:off x="0" y="0"/>
          <a:ext cx="0" cy="0"/>
          <a:chOff x="0" y="0"/>
          <a:chExt cx="0" cy="0"/>
        </a:xfrm>
      </p:grpSpPr>
      <p:sp>
        <p:nvSpPr>
          <p:cNvPr id="1111" name="Google Shape;1111;p190"/>
          <p:cNvSpPr/>
          <p:nvPr/>
        </p:nvSpPr>
        <p:spPr>
          <a:xfrm>
            <a:off x="152400" y="4552950"/>
            <a:ext cx="7239000" cy="457200"/>
          </a:xfrm>
          <a:prstGeom prst="roundRect">
            <a:avLst>
              <a:gd fmla="val 16667"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2" name="Google Shape;1112;p190"/>
          <p:cNvSpPr txBox="1"/>
          <p:nvPr/>
        </p:nvSpPr>
        <p:spPr>
          <a:xfrm>
            <a:off x="457200" y="4552950"/>
            <a:ext cx="7010400" cy="461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400">
                <a:solidFill>
                  <a:schemeClr val="dk1"/>
                </a:solidFill>
                <a:latin typeface="Calibri"/>
                <a:ea typeface="Calibri"/>
                <a:cs typeface="Calibri"/>
                <a:sym typeface="Calibri"/>
              </a:rPr>
              <a:t>Get Started Now: </a:t>
            </a:r>
            <a:r>
              <a:rPr b="1" lang="en" sz="2400">
                <a:solidFill>
                  <a:srgbClr val="FF0000"/>
                </a:solidFill>
                <a:latin typeface="Calibri"/>
                <a:ea typeface="Calibri"/>
                <a:cs typeface="Calibri"/>
                <a:sym typeface="Calibri"/>
              </a:rPr>
              <a:t>Click The Buy Button Below</a:t>
            </a:r>
            <a:endParaRPr b="1" sz="2400">
              <a:solidFill>
                <a:srgbClr val="FF0000"/>
              </a:solidFill>
              <a:latin typeface="Calibri"/>
              <a:ea typeface="Calibri"/>
              <a:cs typeface="Calibri"/>
              <a:sym typeface="Calibri"/>
            </a:endParaRPr>
          </a:p>
        </p:txBody>
      </p:sp>
      <p:sp>
        <p:nvSpPr>
          <p:cNvPr id="1113" name="Google Shape;1113;p190"/>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i="0" lang="en" sz="4400" u="none" cap="none" strike="noStrike">
                <a:solidFill>
                  <a:schemeClr val="dk1"/>
                </a:solidFill>
                <a:latin typeface="Calibri"/>
                <a:ea typeface="Calibri"/>
                <a:cs typeface="Calibri"/>
                <a:sym typeface="Calibri"/>
              </a:rPr>
              <a:t>The Tale of Two People…</a:t>
            </a:r>
            <a:endParaRPr b="0" i="0" sz="4400" u="none" cap="none" strike="noStrike">
              <a:solidFill>
                <a:schemeClr val="dk1"/>
              </a:solidFill>
              <a:latin typeface="Calibri"/>
              <a:ea typeface="Calibri"/>
              <a:cs typeface="Calibri"/>
              <a:sym typeface="Calibri"/>
            </a:endParaRPr>
          </a:p>
        </p:txBody>
      </p:sp>
      <p:pic>
        <p:nvPicPr>
          <p:cNvPr descr="placeholder.png" id="1114" name="Google Shape;1114;p190"/>
          <p:cNvPicPr preferRelativeResize="0"/>
          <p:nvPr/>
        </p:nvPicPr>
        <p:blipFill rotWithShape="1">
          <a:blip r:embed="rId3">
            <a:alphaModFix/>
          </a:blip>
          <a:srcRect b="0" l="0" r="0" t="0"/>
          <a:stretch/>
        </p:blipFill>
        <p:spPr>
          <a:xfrm>
            <a:off x="5105400" y="1581150"/>
            <a:ext cx="3083623" cy="20574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50"/>
              </a:srgbClr>
            </a:outerShdw>
          </a:effectLst>
        </p:spPr>
      </p:pic>
      <p:pic>
        <p:nvPicPr>
          <p:cNvPr descr="placeholder.png" id="1115" name="Google Shape;1115;p190"/>
          <p:cNvPicPr preferRelativeResize="0"/>
          <p:nvPr/>
        </p:nvPicPr>
        <p:blipFill rotWithShape="1">
          <a:blip r:embed="rId3">
            <a:alphaModFix/>
          </a:blip>
          <a:srcRect b="0" l="0" r="0" t="0"/>
          <a:stretch/>
        </p:blipFill>
        <p:spPr>
          <a:xfrm>
            <a:off x="914400" y="1581150"/>
            <a:ext cx="3083623" cy="20574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50"/>
              </a:srgbClr>
            </a:outerShdw>
          </a:effectLst>
        </p:spPr>
      </p:pic>
      <p:pic>
        <p:nvPicPr>
          <p:cNvPr id="1116" name="Google Shape;1116;p190"/>
          <p:cNvPicPr preferRelativeResize="0"/>
          <p:nvPr/>
        </p:nvPicPr>
        <p:blipFill>
          <a:blip r:embed="rId4">
            <a:alphaModFix/>
          </a:blip>
          <a:stretch>
            <a:fillRect/>
          </a:stretch>
        </p:blipFill>
        <p:spPr>
          <a:xfrm>
            <a:off x="914400" y="1581150"/>
            <a:ext cx="3138050" cy="2057400"/>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2750"/>
              </a:srgbClr>
            </a:outerShdw>
          </a:effectLst>
        </p:spPr>
      </p:pic>
      <p:pic>
        <p:nvPicPr>
          <p:cNvPr id="1117" name="Google Shape;1117;p190"/>
          <p:cNvPicPr preferRelativeResize="0"/>
          <p:nvPr/>
        </p:nvPicPr>
        <p:blipFill>
          <a:blip r:embed="rId5">
            <a:alphaModFix/>
          </a:blip>
          <a:stretch>
            <a:fillRect/>
          </a:stretch>
        </p:blipFill>
        <p:spPr>
          <a:xfrm>
            <a:off x="5105400" y="1581150"/>
            <a:ext cx="3083626" cy="2123600"/>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2750"/>
              </a:srgbClr>
            </a:outerShdw>
          </a:effectLst>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1" name="Shape 1121"/>
        <p:cNvGrpSpPr/>
        <p:nvPr/>
      </p:nvGrpSpPr>
      <p:grpSpPr>
        <a:xfrm>
          <a:off x="0" y="0"/>
          <a:ext cx="0" cy="0"/>
          <a:chOff x="0" y="0"/>
          <a:chExt cx="0" cy="0"/>
        </a:xfrm>
      </p:grpSpPr>
      <p:sp>
        <p:nvSpPr>
          <p:cNvPr id="1122" name="Google Shape;1122;p191"/>
          <p:cNvSpPr txBox="1"/>
          <p:nvPr>
            <p:ph type="title"/>
          </p:nvPr>
        </p:nvSpPr>
        <p:spPr>
          <a:xfrm>
            <a:off x="457200" y="62104"/>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i="0" lang="en" sz="4400" u="none" cap="none" strike="noStrike">
                <a:solidFill>
                  <a:schemeClr val="dk1"/>
                </a:solidFill>
                <a:latin typeface="Calibri"/>
                <a:ea typeface="Calibri"/>
                <a:cs typeface="Calibri"/>
                <a:sym typeface="Calibri"/>
              </a:rPr>
              <a:t>What You’re Gonna Get…</a:t>
            </a:r>
            <a:endParaRPr b="1" i="0" sz="4400" u="sng" cap="none" strike="noStrike">
              <a:solidFill>
                <a:srgbClr val="C00000"/>
              </a:solidFill>
              <a:latin typeface="Calibri"/>
              <a:ea typeface="Calibri"/>
              <a:cs typeface="Calibri"/>
              <a:sym typeface="Calibri"/>
            </a:endParaRPr>
          </a:p>
        </p:txBody>
      </p:sp>
      <p:sp>
        <p:nvSpPr>
          <p:cNvPr id="1123" name="Google Shape;1123;p191"/>
          <p:cNvSpPr txBox="1"/>
          <p:nvPr>
            <p:ph idx="1" type="body"/>
          </p:nvPr>
        </p:nvSpPr>
        <p:spPr>
          <a:xfrm>
            <a:off x="457200" y="864450"/>
            <a:ext cx="8229600" cy="3164100"/>
          </a:xfrm>
          <a:prstGeom prst="rect">
            <a:avLst/>
          </a:prstGeom>
          <a:noFill/>
          <a:ln>
            <a:noFill/>
          </a:ln>
        </p:spPr>
        <p:txBody>
          <a:bodyPr anchorCtr="0" anchor="t" bIns="45700" lIns="91425" spcFirstLastPara="1" rIns="91425" wrap="square" tIns="45700">
            <a:noAutofit/>
          </a:bodyPr>
          <a:lstStyle/>
          <a:p>
            <a:pPr indent="0" lvl="0" marL="457200" marR="0" rtl="0">
              <a:lnSpc>
                <a:spcPct val="80000"/>
              </a:lnSpc>
              <a:spcBef>
                <a:spcPts val="544"/>
              </a:spcBef>
              <a:spcAft>
                <a:spcPts val="0"/>
              </a:spcAft>
              <a:buNone/>
            </a:pPr>
            <a:r>
              <a:rPr b="1" lang="en" sz="1400"/>
              <a:t>- 7 Module IM Jumpstart Master Class of In depth video training on exactly how to set up an entire digital publishing business - - complete with high ticket sales and continuity program </a:t>
            </a:r>
            <a:r>
              <a:rPr b="1" lang="en" sz="1400">
                <a:solidFill>
                  <a:srgbClr val="FF0000"/>
                </a:solidFill>
              </a:rPr>
              <a:t>($997)</a:t>
            </a:r>
            <a:br>
              <a:rPr b="1" lang="en" sz="1400"/>
            </a:br>
            <a:r>
              <a:rPr b="1" lang="en" sz="1400"/>
              <a:t>- 7 Weeks of Group Coaching from me personally </a:t>
            </a:r>
            <a:r>
              <a:rPr b="1" lang="en" sz="1400">
                <a:solidFill>
                  <a:srgbClr val="FF0000"/>
                </a:solidFill>
              </a:rPr>
              <a:t>($997)</a:t>
            </a:r>
            <a:br>
              <a:rPr b="1" lang="en" sz="1400"/>
            </a:br>
            <a:r>
              <a:rPr b="1" lang="en" sz="1400"/>
              <a:t>- My (thrive architect) Page Builder installed for you </a:t>
            </a:r>
            <a:r>
              <a:rPr b="1" lang="en" sz="1400">
                <a:solidFill>
                  <a:srgbClr val="FF0000"/>
                </a:solidFill>
              </a:rPr>
              <a:t>($67+$197 for install)</a:t>
            </a:r>
            <a:br>
              <a:rPr b="1" lang="en" sz="1400"/>
            </a:br>
            <a:r>
              <a:rPr b="1" lang="en" sz="1400"/>
              <a:t>- Downloadable Access to all my most successful thrive architect sales page templates</a:t>
            </a:r>
            <a:r>
              <a:rPr b="1" lang="en" sz="1400">
                <a:solidFill>
                  <a:srgbClr val="FF0000"/>
                </a:solidFill>
              </a:rPr>
              <a:t>($197)</a:t>
            </a:r>
            <a:br>
              <a:rPr b="1" lang="en" sz="1400"/>
            </a:br>
            <a:r>
              <a:rPr b="1" lang="en" sz="1400"/>
              <a:t>- Access to all my most successful VSL templates </a:t>
            </a:r>
            <a:r>
              <a:rPr b="1" lang="en" sz="1400">
                <a:solidFill>
                  <a:srgbClr val="FF0000"/>
                </a:solidFill>
              </a:rPr>
              <a:t>($197)</a:t>
            </a:r>
            <a:br>
              <a:rPr b="1" lang="en" sz="1400"/>
            </a:br>
            <a:r>
              <a:rPr b="1" lang="en" sz="1400"/>
              <a:t>- Access to my most successful sales funnel template </a:t>
            </a:r>
            <a:r>
              <a:rPr b="1" lang="en" sz="1400">
                <a:solidFill>
                  <a:srgbClr val="FF0000"/>
                </a:solidFill>
              </a:rPr>
              <a:t>($197)</a:t>
            </a:r>
            <a:br>
              <a:rPr b="1" lang="en" sz="1400"/>
            </a:br>
            <a:r>
              <a:rPr b="1" lang="en" sz="1400"/>
              <a:t>- My membership plugin installed for you </a:t>
            </a:r>
            <a:r>
              <a:rPr b="1" lang="en" sz="1400">
                <a:solidFill>
                  <a:srgbClr val="FF0000"/>
                </a:solidFill>
              </a:rPr>
              <a:t>($27+197)</a:t>
            </a:r>
            <a:br>
              <a:rPr b="1" lang="en" sz="1400"/>
            </a:br>
            <a:r>
              <a:rPr b="1" lang="en" sz="1400"/>
              <a:t>- Monthly live group mentor calls </a:t>
            </a:r>
            <a:r>
              <a:rPr b="1" lang="en" sz="1400">
                <a:solidFill>
                  <a:srgbClr val="FF0000"/>
                </a:solidFill>
              </a:rPr>
              <a:t>($997)</a:t>
            </a:r>
            <a:br>
              <a:rPr b="1" lang="en" sz="1400"/>
            </a:br>
            <a:r>
              <a:rPr b="1" lang="en" sz="1400"/>
              <a:t>- My personal affiliate recruitment scripts </a:t>
            </a:r>
            <a:r>
              <a:rPr b="1" lang="en" sz="1400">
                <a:solidFill>
                  <a:srgbClr val="FF0000"/>
                </a:solidFill>
              </a:rPr>
              <a:t>($97)</a:t>
            </a:r>
            <a:br>
              <a:rPr b="1" lang="en" sz="1400"/>
            </a:br>
            <a:r>
              <a:rPr b="1" lang="en" sz="1400"/>
              <a:t>- 24 Hour Personal Email Access to me (1 yr) </a:t>
            </a:r>
            <a:r>
              <a:rPr b="1" lang="en" sz="1400">
                <a:solidFill>
                  <a:srgbClr val="FF0000"/>
                </a:solidFill>
              </a:rPr>
              <a:t>($197)</a:t>
            </a:r>
            <a:br>
              <a:rPr b="1" lang="en" sz="1400"/>
            </a:br>
            <a:r>
              <a:rPr b="1" lang="en" sz="1400"/>
              <a:t>- Lifetime Access to EC Insider’s Club and my Product Vault </a:t>
            </a:r>
            <a:r>
              <a:rPr b="1" lang="en" sz="1400">
                <a:solidFill>
                  <a:srgbClr val="FF0000"/>
                </a:solidFill>
              </a:rPr>
              <a:t>($997)</a:t>
            </a:r>
            <a:endParaRPr sz="1400">
              <a:solidFill>
                <a:srgbClr val="FF0000"/>
              </a:solidFill>
            </a:endParaRPr>
          </a:p>
          <a:p>
            <a:pPr indent="-259080" lvl="0" marL="342900" marR="0" rtl="0">
              <a:lnSpc>
                <a:spcPct val="80000"/>
              </a:lnSpc>
              <a:spcBef>
                <a:spcPts val="544"/>
              </a:spcBef>
              <a:spcAft>
                <a:spcPts val="0"/>
              </a:spcAft>
              <a:buClr>
                <a:srgbClr val="000000"/>
              </a:buClr>
              <a:buSzPts val="1400"/>
              <a:buFont typeface="Arial"/>
              <a:buAutoNum type="arabicPeriod"/>
            </a:pPr>
            <a:r>
              <a:rPr b="1" i="0" lang="en" sz="1400" u="sng" cap="none" strike="noStrike">
                <a:solidFill>
                  <a:schemeClr val="dk1"/>
                </a:solidFill>
                <a:latin typeface="Calibri"/>
                <a:ea typeface="Calibri"/>
                <a:cs typeface="Calibri"/>
                <a:sym typeface="Calibri"/>
              </a:rPr>
              <a:t>Bonus #1</a:t>
            </a:r>
            <a:r>
              <a:rPr b="1" i="0" lang="en" sz="1400" u="none" cap="none" strike="noStrike">
                <a:solidFill>
                  <a:schemeClr val="dk1"/>
                </a:solidFill>
                <a:latin typeface="Calibri"/>
                <a:ea typeface="Calibri"/>
                <a:cs typeface="Calibri"/>
                <a:sym typeface="Calibri"/>
              </a:rPr>
              <a:t>: </a:t>
            </a:r>
            <a:r>
              <a:rPr b="1" lang="en" sz="1400"/>
              <a:t>4 Master Class Replay Package</a:t>
            </a:r>
            <a:r>
              <a:rPr b="1" i="0" lang="en" sz="1400" u="none" cap="none" strike="noStrike">
                <a:solidFill>
                  <a:schemeClr val="dk1"/>
                </a:solidFill>
                <a:latin typeface="Calibri"/>
                <a:ea typeface="Calibri"/>
                <a:cs typeface="Calibri"/>
                <a:sym typeface="Calibri"/>
              </a:rPr>
              <a:t> (22 plus hours of in depth training) </a:t>
            </a:r>
            <a:r>
              <a:rPr b="1" i="0" lang="en" sz="1400" u="none" cap="none" strike="noStrike">
                <a:solidFill>
                  <a:srgbClr val="C00000"/>
                </a:solidFill>
                <a:latin typeface="Calibri"/>
                <a:ea typeface="Calibri"/>
                <a:cs typeface="Calibri"/>
                <a:sym typeface="Calibri"/>
              </a:rPr>
              <a:t>($</a:t>
            </a:r>
            <a:r>
              <a:rPr b="1" lang="en" sz="1400">
                <a:solidFill>
                  <a:srgbClr val="C00000"/>
                </a:solidFill>
              </a:rPr>
              <a:t>291 </a:t>
            </a:r>
            <a:r>
              <a:rPr b="1" i="0" lang="en" sz="1400" u="none" cap="none" strike="noStrike">
                <a:solidFill>
                  <a:srgbClr val="C00000"/>
                </a:solidFill>
                <a:latin typeface="Calibri"/>
                <a:ea typeface="Calibri"/>
                <a:cs typeface="Calibri"/>
                <a:sym typeface="Calibri"/>
              </a:rPr>
              <a:t>Value)</a:t>
            </a:r>
            <a:endParaRPr sz="1400"/>
          </a:p>
          <a:p>
            <a:pPr indent="-259080" lvl="0" marL="342900" marR="0" rtl="0">
              <a:lnSpc>
                <a:spcPct val="80000"/>
              </a:lnSpc>
              <a:spcBef>
                <a:spcPts val="544"/>
              </a:spcBef>
              <a:spcAft>
                <a:spcPts val="0"/>
              </a:spcAft>
              <a:buClr>
                <a:srgbClr val="000000"/>
              </a:buClr>
              <a:buSzPts val="1400"/>
              <a:buFont typeface="Arial"/>
              <a:buAutoNum type="arabicPeriod"/>
            </a:pPr>
            <a:r>
              <a:rPr b="1" i="0" lang="en" sz="1400" u="sng" cap="none" strike="noStrike">
                <a:solidFill>
                  <a:schemeClr val="dk1"/>
                </a:solidFill>
                <a:latin typeface="Calibri"/>
                <a:ea typeface="Calibri"/>
                <a:cs typeface="Calibri"/>
                <a:sym typeface="Calibri"/>
              </a:rPr>
              <a:t>Bonus #2</a:t>
            </a:r>
            <a:r>
              <a:rPr b="1" i="0" lang="en" sz="1400" u="none" cap="none" strike="noStrike">
                <a:solidFill>
                  <a:schemeClr val="dk1"/>
                </a:solidFill>
                <a:latin typeface="Calibri"/>
                <a:ea typeface="Calibri"/>
                <a:cs typeface="Calibri"/>
                <a:sym typeface="Calibri"/>
              </a:rPr>
              <a:t>: </a:t>
            </a:r>
            <a:r>
              <a:rPr b="1" lang="en" sz="1400"/>
              <a:t>PLR LIBRARY</a:t>
            </a:r>
            <a:r>
              <a:rPr b="1" i="0" lang="en" sz="1400" u="none" cap="none" strike="noStrike">
                <a:solidFill>
                  <a:schemeClr val="dk1"/>
                </a:solidFill>
                <a:latin typeface="Calibri"/>
                <a:ea typeface="Calibri"/>
                <a:cs typeface="Calibri"/>
                <a:sym typeface="Calibri"/>
              </a:rPr>
              <a:t> </a:t>
            </a:r>
            <a:r>
              <a:rPr b="1" i="0" lang="en" sz="1400" u="none" cap="none" strike="noStrike">
                <a:solidFill>
                  <a:srgbClr val="C00000"/>
                </a:solidFill>
                <a:latin typeface="Calibri"/>
                <a:ea typeface="Calibri"/>
                <a:cs typeface="Calibri"/>
                <a:sym typeface="Calibri"/>
              </a:rPr>
              <a:t>($</a:t>
            </a:r>
            <a:r>
              <a:rPr b="1" lang="en" sz="1400">
                <a:solidFill>
                  <a:srgbClr val="C00000"/>
                </a:solidFill>
              </a:rPr>
              <a:t>197 Value</a:t>
            </a:r>
            <a:r>
              <a:rPr b="1" i="0" lang="en" sz="1400" u="none" cap="none" strike="noStrike">
                <a:solidFill>
                  <a:srgbClr val="C00000"/>
                </a:solidFill>
                <a:latin typeface="Calibri"/>
                <a:ea typeface="Calibri"/>
                <a:cs typeface="Calibri"/>
                <a:sym typeface="Calibri"/>
              </a:rPr>
              <a:t>)</a:t>
            </a:r>
            <a:endParaRPr b="1" i="0" sz="1400" u="none" cap="none" strike="noStrike">
              <a:solidFill>
                <a:srgbClr val="C00000"/>
              </a:solidFill>
              <a:latin typeface="Calibri"/>
              <a:ea typeface="Calibri"/>
              <a:cs typeface="Calibri"/>
              <a:sym typeface="Calibri"/>
            </a:endParaRPr>
          </a:p>
          <a:p>
            <a:pPr indent="-259080" lvl="0" marL="342900" marR="0" rtl="0">
              <a:lnSpc>
                <a:spcPct val="80000"/>
              </a:lnSpc>
              <a:spcBef>
                <a:spcPts val="544"/>
              </a:spcBef>
              <a:spcAft>
                <a:spcPts val="0"/>
              </a:spcAft>
              <a:buClr>
                <a:srgbClr val="000000"/>
              </a:buClr>
              <a:buSzPts val="1400"/>
              <a:buFont typeface="Arial"/>
              <a:buAutoNum type="arabicPeriod"/>
            </a:pPr>
            <a:r>
              <a:rPr b="1" lang="en" sz="1400">
                <a:solidFill>
                  <a:srgbClr val="000000"/>
                </a:solidFill>
              </a:rPr>
              <a:t>Bonus #3: Lifetime Access to Super 20 Club </a:t>
            </a:r>
            <a:r>
              <a:rPr b="1" lang="en" sz="1400">
                <a:solidFill>
                  <a:srgbClr val="C00000"/>
                </a:solidFill>
              </a:rPr>
              <a:t>($1997 Value)</a:t>
            </a:r>
            <a:endParaRPr b="1" sz="1400">
              <a:solidFill>
                <a:srgbClr val="C00000"/>
              </a:solidFill>
            </a:endParaRPr>
          </a:p>
          <a:p>
            <a:pPr indent="-342900" lvl="0" marL="342900" marR="0" rtl="0" algn="ctr">
              <a:lnSpc>
                <a:spcPct val="80000"/>
              </a:lnSpc>
              <a:spcBef>
                <a:spcPts val="918"/>
              </a:spcBef>
              <a:spcAft>
                <a:spcPts val="0"/>
              </a:spcAft>
              <a:buClr>
                <a:srgbClr val="C00000"/>
              </a:buClr>
              <a:buSzPts val="4590"/>
              <a:buFont typeface="Arial"/>
              <a:buNone/>
            </a:pPr>
            <a:r>
              <a:rPr b="1" i="0" lang="en" sz="4590" u="sng" cap="none" strike="noStrike">
                <a:solidFill>
                  <a:srgbClr val="C00000"/>
                </a:solidFill>
                <a:latin typeface="Calibri"/>
                <a:ea typeface="Calibri"/>
                <a:cs typeface="Calibri"/>
                <a:sym typeface="Calibri"/>
              </a:rPr>
              <a:t>Total Value: $</a:t>
            </a:r>
            <a:r>
              <a:rPr b="1" lang="en" sz="4590" u="sng">
                <a:solidFill>
                  <a:srgbClr val="C00000"/>
                </a:solidFill>
              </a:rPr>
              <a:t>7</a:t>
            </a:r>
            <a:r>
              <a:rPr b="1" lang="en" sz="4590" u="sng">
                <a:solidFill>
                  <a:srgbClr val="C00000"/>
                </a:solidFill>
              </a:rPr>
              <a:t>,552</a:t>
            </a:r>
            <a:endParaRPr b="1" i="0" sz="4590" u="sng" cap="none" strike="noStrike">
              <a:solidFill>
                <a:srgbClr val="C00000"/>
              </a:solidFill>
              <a:latin typeface="Calibri"/>
              <a:ea typeface="Calibri"/>
              <a:cs typeface="Calibri"/>
              <a:sym typeface="Calibri"/>
            </a:endParaRP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7" name="Shape 1127"/>
        <p:cNvGrpSpPr/>
        <p:nvPr/>
      </p:nvGrpSpPr>
      <p:grpSpPr>
        <a:xfrm>
          <a:off x="0" y="0"/>
          <a:ext cx="0" cy="0"/>
          <a:chOff x="0" y="0"/>
          <a:chExt cx="0" cy="0"/>
        </a:xfrm>
      </p:grpSpPr>
      <p:sp>
        <p:nvSpPr>
          <p:cNvPr id="1128" name="Google Shape;1128;p192"/>
          <p:cNvSpPr txBox="1"/>
          <p:nvPr>
            <p:ph type="title"/>
          </p:nvPr>
        </p:nvSpPr>
        <p:spPr>
          <a:xfrm>
            <a:off x="4267200" y="205979"/>
            <a:ext cx="441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3600"/>
              <a:buFont typeface="Calibri"/>
              <a:buNone/>
            </a:pPr>
            <a:r>
              <a:rPr b="1" i="0" lang="en" sz="3600" u="none" cap="none" strike="noStrike">
                <a:solidFill>
                  <a:schemeClr val="dk1"/>
                </a:solidFill>
                <a:latin typeface="Calibri"/>
                <a:ea typeface="Calibri"/>
                <a:cs typeface="Calibri"/>
                <a:sym typeface="Calibri"/>
              </a:rPr>
              <a:t>I’m Nothing Special…</a:t>
            </a:r>
            <a:endParaRPr b="1" i="0" sz="3600" u="none" cap="none" strike="noStrike">
              <a:solidFill>
                <a:schemeClr val="dk1"/>
              </a:solidFill>
              <a:latin typeface="Calibri"/>
              <a:ea typeface="Calibri"/>
              <a:cs typeface="Calibri"/>
              <a:sym typeface="Calibri"/>
            </a:endParaRPr>
          </a:p>
        </p:txBody>
      </p:sp>
      <p:sp>
        <p:nvSpPr>
          <p:cNvPr id="1129" name="Google Shape;1129;p192"/>
          <p:cNvSpPr txBox="1"/>
          <p:nvPr/>
        </p:nvSpPr>
        <p:spPr>
          <a:xfrm>
            <a:off x="4191000" y="1200151"/>
            <a:ext cx="4648200" cy="3124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000"/>
              <a:buFont typeface="Arial"/>
              <a:buChar char="•"/>
            </a:pPr>
            <a:r>
              <a:rPr b="1" i="0" lang="en" sz="2000" u="none" cap="none" strike="noStrike">
                <a:solidFill>
                  <a:schemeClr val="dk1"/>
                </a:solidFill>
                <a:latin typeface="Calibri"/>
                <a:ea typeface="Calibri"/>
                <a:cs typeface="Calibri"/>
                <a:sym typeface="Calibri"/>
              </a:rPr>
              <a:t>I</a:t>
            </a:r>
            <a:r>
              <a:rPr b="1" i="0" lang="en" sz="2000" u="none" cap="none" strike="noStrike">
                <a:solidFill>
                  <a:schemeClr val="dk1"/>
                </a:solidFill>
                <a:latin typeface="Calibri"/>
                <a:ea typeface="Calibri"/>
                <a:cs typeface="Calibri"/>
                <a:sym typeface="Calibri"/>
              </a:rPr>
              <a:t> am not good at </a:t>
            </a:r>
            <a:r>
              <a:rPr b="1" lang="en" sz="2000">
                <a:solidFill>
                  <a:schemeClr val="dk1"/>
                </a:solidFill>
                <a:latin typeface="Calibri"/>
                <a:ea typeface="Calibri"/>
                <a:cs typeface="Calibri"/>
                <a:sym typeface="Calibri"/>
              </a:rPr>
              <a:t>technical stuff </a:t>
            </a:r>
            <a:endParaRPr/>
          </a:p>
          <a:p>
            <a:pPr indent="-342900" lvl="0" marL="342900" marR="0" rtl="0" algn="l">
              <a:lnSpc>
                <a:spcPct val="100000"/>
              </a:lnSpc>
              <a:spcBef>
                <a:spcPts val="400"/>
              </a:spcBef>
              <a:spcAft>
                <a:spcPts val="0"/>
              </a:spcAft>
              <a:buClr>
                <a:schemeClr val="dk1"/>
              </a:buClr>
              <a:buSzPts val="2000"/>
              <a:buFont typeface="Arial"/>
              <a:buChar char="•"/>
            </a:pPr>
            <a:r>
              <a:rPr b="1" lang="en" sz="2000">
                <a:solidFill>
                  <a:schemeClr val="dk1"/>
                </a:solidFill>
                <a:latin typeface="Calibri"/>
                <a:ea typeface="Calibri"/>
                <a:cs typeface="Calibri"/>
                <a:sym typeface="Calibri"/>
              </a:rPr>
              <a:t>I don’t</a:t>
            </a:r>
            <a:r>
              <a:rPr b="1" lang="en" sz="2000">
                <a:solidFill>
                  <a:schemeClr val="dk1"/>
                </a:solidFill>
                <a:latin typeface="Calibri"/>
                <a:ea typeface="Calibri"/>
                <a:cs typeface="Calibri"/>
                <a:sym typeface="Calibri"/>
              </a:rPr>
              <a:t> have some kind of special super power</a:t>
            </a:r>
            <a:endParaRPr b="1" sz="2000">
              <a:solidFill>
                <a:schemeClr val="dk1"/>
              </a:solidFill>
              <a:latin typeface="Calibri"/>
              <a:ea typeface="Calibri"/>
              <a:cs typeface="Calibri"/>
              <a:sym typeface="Calibri"/>
            </a:endParaRPr>
          </a:p>
          <a:p>
            <a:pPr indent="-342900" lvl="0" marL="342900" marR="0" rtl="0" algn="l">
              <a:lnSpc>
                <a:spcPct val="100000"/>
              </a:lnSpc>
              <a:spcBef>
                <a:spcPts val="400"/>
              </a:spcBef>
              <a:spcAft>
                <a:spcPts val="0"/>
              </a:spcAft>
              <a:buClr>
                <a:schemeClr val="dk1"/>
              </a:buClr>
              <a:buSzPts val="2000"/>
              <a:buFont typeface="Calibri"/>
              <a:buChar char="•"/>
            </a:pPr>
            <a:r>
              <a:rPr b="1" lang="en" sz="2000">
                <a:solidFill>
                  <a:schemeClr val="dk1"/>
                </a:solidFill>
                <a:latin typeface="Calibri"/>
                <a:ea typeface="Calibri"/>
                <a:cs typeface="Calibri"/>
                <a:sym typeface="Calibri"/>
              </a:rPr>
              <a:t>I’m not an amazing writer</a:t>
            </a:r>
            <a:endParaRPr b="1" sz="2000">
              <a:solidFill>
                <a:schemeClr val="dk1"/>
              </a:solidFill>
              <a:latin typeface="Calibri"/>
              <a:ea typeface="Calibri"/>
              <a:cs typeface="Calibri"/>
              <a:sym typeface="Calibri"/>
            </a:endParaRPr>
          </a:p>
          <a:p>
            <a:pPr indent="-342900" lvl="0" marL="342900" marR="0" rtl="0" algn="l">
              <a:lnSpc>
                <a:spcPct val="100000"/>
              </a:lnSpc>
              <a:spcBef>
                <a:spcPts val="400"/>
              </a:spcBef>
              <a:spcAft>
                <a:spcPts val="0"/>
              </a:spcAft>
              <a:buClr>
                <a:schemeClr val="dk1"/>
              </a:buClr>
              <a:buSzPts val="2000"/>
              <a:buFont typeface="Calibri"/>
              <a:buChar char="•"/>
            </a:pPr>
            <a:r>
              <a:rPr b="1" lang="en" sz="2000">
                <a:solidFill>
                  <a:schemeClr val="dk1"/>
                </a:solidFill>
                <a:latin typeface="Calibri"/>
                <a:ea typeface="Calibri"/>
                <a:cs typeface="Calibri"/>
                <a:sym typeface="Calibri"/>
              </a:rPr>
              <a:t>I </a:t>
            </a:r>
            <a:r>
              <a:rPr b="1" lang="en" sz="2000">
                <a:solidFill>
                  <a:schemeClr val="dk1"/>
                </a:solidFill>
                <a:latin typeface="Calibri"/>
                <a:ea typeface="Calibri"/>
                <a:cs typeface="Calibri"/>
                <a:sym typeface="Calibri"/>
              </a:rPr>
              <a:t>definitely</a:t>
            </a:r>
            <a:r>
              <a:rPr b="1" lang="en" sz="2000">
                <a:solidFill>
                  <a:schemeClr val="dk1"/>
                </a:solidFill>
                <a:latin typeface="Calibri"/>
                <a:ea typeface="Calibri"/>
                <a:cs typeface="Calibri"/>
                <a:sym typeface="Calibri"/>
              </a:rPr>
              <a:t> don’t “dress for success”</a:t>
            </a:r>
            <a:endParaRPr b="1" sz="2000">
              <a:solidFill>
                <a:schemeClr val="dk1"/>
              </a:solidFill>
              <a:latin typeface="Calibri"/>
              <a:ea typeface="Calibri"/>
              <a:cs typeface="Calibri"/>
              <a:sym typeface="Calibri"/>
            </a:endParaRPr>
          </a:p>
          <a:p>
            <a:pPr indent="-342900" lvl="0" marL="342900" marR="0" rtl="0" algn="l">
              <a:spcBef>
                <a:spcPts val="400"/>
              </a:spcBef>
              <a:spcAft>
                <a:spcPts val="0"/>
              </a:spcAft>
              <a:buClr>
                <a:schemeClr val="dk1"/>
              </a:buClr>
              <a:buSzPts val="2000"/>
              <a:buFont typeface="Arial"/>
              <a:buChar char="•"/>
            </a:pPr>
            <a:r>
              <a:rPr b="1" lang="en" sz="2000">
                <a:solidFill>
                  <a:schemeClr val="dk1"/>
                </a:solidFill>
                <a:latin typeface="Calibri"/>
                <a:ea typeface="Calibri"/>
                <a:cs typeface="Calibri"/>
                <a:sym typeface="Calibri"/>
              </a:rPr>
              <a:t>I don’t have endless amounts of time</a:t>
            </a:r>
            <a:endParaRPr/>
          </a:p>
          <a:p>
            <a:pPr indent="-342900" lvl="0" marL="342900" marR="0" rtl="0" algn="l">
              <a:lnSpc>
                <a:spcPct val="100000"/>
              </a:lnSpc>
              <a:spcBef>
                <a:spcPts val="400"/>
              </a:spcBef>
              <a:spcAft>
                <a:spcPts val="0"/>
              </a:spcAft>
              <a:buClr>
                <a:schemeClr val="dk1"/>
              </a:buClr>
              <a:buSzPts val="2000"/>
              <a:buFont typeface="Arial"/>
              <a:buChar char="•"/>
            </a:pPr>
            <a:r>
              <a:rPr b="1" lang="en" sz="2000">
                <a:solidFill>
                  <a:schemeClr val="dk1"/>
                </a:solidFill>
                <a:latin typeface="Calibri"/>
                <a:ea typeface="Calibri"/>
                <a:cs typeface="Calibri"/>
                <a:sym typeface="Calibri"/>
              </a:rPr>
              <a:t>But I can STILL run this business!</a:t>
            </a:r>
            <a:endParaRPr b="1" sz="2000">
              <a:solidFill>
                <a:schemeClr val="dk1"/>
              </a:solidFill>
              <a:latin typeface="Calibri"/>
              <a:ea typeface="Calibri"/>
              <a:cs typeface="Calibri"/>
              <a:sym typeface="Calibri"/>
            </a:endParaRPr>
          </a:p>
          <a:p>
            <a:pPr indent="-215900" lvl="0" marL="342900" marR="0" rtl="0" algn="l">
              <a:lnSpc>
                <a:spcPct val="100000"/>
              </a:lnSpc>
              <a:spcBef>
                <a:spcPts val="400"/>
              </a:spcBef>
              <a:spcAft>
                <a:spcPts val="0"/>
              </a:spcAft>
              <a:buClr>
                <a:schemeClr val="dk1"/>
              </a:buClr>
              <a:buSzPts val="2000"/>
              <a:buFont typeface="Arial"/>
              <a:buNone/>
            </a:pPr>
            <a:r>
              <a:t/>
            </a:r>
            <a:endParaRPr b="1"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b="1" i="0" sz="2000" u="none" cap="none" strike="noStrike">
              <a:solidFill>
                <a:schemeClr val="dk1"/>
              </a:solidFill>
              <a:latin typeface="Calibri"/>
              <a:ea typeface="Calibri"/>
              <a:cs typeface="Calibri"/>
              <a:sym typeface="Calibri"/>
            </a:endParaRPr>
          </a:p>
        </p:txBody>
      </p:sp>
      <p:pic>
        <p:nvPicPr>
          <p:cNvPr descr="placeholder.png" id="1130" name="Google Shape;1130;p192"/>
          <p:cNvPicPr preferRelativeResize="0"/>
          <p:nvPr/>
        </p:nvPicPr>
        <p:blipFill rotWithShape="1">
          <a:blip r:embed="rId3">
            <a:alphaModFix/>
          </a:blip>
          <a:srcRect b="0" l="0" r="0" t="0"/>
          <a:stretch/>
        </p:blipFill>
        <p:spPr>
          <a:xfrm>
            <a:off x="381000" y="1047750"/>
            <a:ext cx="3352801" cy="2236996"/>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50"/>
              </a:srgbClr>
            </a:outerShdw>
          </a:effectLst>
        </p:spPr>
      </p:pic>
      <p:pic>
        <p:nvPicPr>
          <p:cNvPr id="1131" name="Google Shape;1131;p192"/>
          <p:cNvPicPr preferRelativeResize="0"/>
          <p:nvPr/>
        </p:nvPicPr>
        <p:blipFill>
          <a:blip r:embed="rId4">
            <a:alphaModFix/>
          </a:blip>
          <a:stretch>
            <a:fillRect/>
          </a:stretch>
        </p:blipFill>
        <p:spPr>
          <a:xfrm>
            <a:off x="381000" y="1051150"/>
            <a:ext cx="3352799" cy="2237001"/>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275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0" st="0"/>
                                            </p:txEl>
                                          </p:spTgt>
                                        </p:tgtEl>
                                        <p:attrNameLst>
                                          <p:attrName>style.visibility</p:attrName>
                                        </p:attrNameLst>
                                      </p:cBhvr>
                                      <p:to>
                                        <p:strVal val="visible"/>
                                      </p:to>
                                    </p:set>
                                    <p:animEffect filter="fade" transition="in">
                                      <p:cBhvr>
                                        <p:cTn dur="1000"/>
                                        <p:tgtEl>
                                          <p:spTgt spid="11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1" st="1"/>
                                            </p:txEl>
                                          </p:spTgt>
                                        </p:tgtEl>
                                        <p:attrNameLst>
                                          <p:attrName>style.visibility</p:attrName>
                                        </p:attrNameLst>
                                      </p:cBhvr>
                                      <p:to>
                                        <p:strVal val="visible"/>
                                      </p:to>
                                    </p:set>
                                    <p:animEffect filter="fade" transition="in">
                                      <p:cBhvr>
                                        <p:cTn dur="1000"/>
                                        <p:tgtEl>
                                          <p:spTgt spid="11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2" st="2"/>
                                            </p:txEl>
                                          </p:spTgt>
                                        </p:tgtEl>
                                        <p:attrNameLst>
                                          <p:attrName>style.visibility</p:attrName>
                                        </p:attrNameLst>
                                      </p:cBhvr>
                                      <p:to>
                                        <p:strVal val="visible"/>
                                      </p:to>
                                    </p:set>
                                    <p:animEffect filter="fade" transition="in">
                                      <p:cBhvr>
                                        <p:cTn dur="1000"/>
                                        <p:tgtEl>
                                          <p:spTgt spid="112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3" st="3"/>
                                            </p:txEl>
                                          </p:spTgt>
                                        </p:tgtEl>
                                        <p:attrNameLst>
                                          <p:attrName>style.visibility</p:attrName>
                                        </p:attrNameLst>
                                      </p:cBhvr>
                                      <p:to>
                                        <p:strVal val="visible"/>
                                      </p:to>
                                    </p:set>
                                    <p:animEffect filter="fade" transition="in">
                                      <p:cBhvr>
                                        <p:cTn dur="1000"/>
                                        <p:tgtEl>
                                          <p:spTgt spid="112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4" st="4"/>
                                            </p:txEl>
                                          </p:spTgt>
                                        </p:tgtEl>
                                        <p:attrNameLst>
                                          <p:attrName>style.visibility</p:attrName>
                                        </p:attrNameLst>
                                      </p:cBhvr>
                                      <p:to>
                                        <p:strVal val="visible"/>
                                      </p:to>
                                    </p:set>
                                    <p:animEffect filter="fade" transition="in">
                                      <p:cBhvr>
                                        <p:cTn dur="1000"/>
                                        <p:tgtEl>
                                          <p:spTgt spid="112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5" st="5"/>
                                            </p:txEl>
                                          </p:spTgt>
                                        </p:tgtEl>
                                        <p:attrNameLst>
                                          <p:attrName>style.visibility</p:attrName>
                                        </p:attrNameLst>
                                      </p:cBhvr>
                                      <p:to>
                                        <p:strVal val="visible"/>
                                      </p:to>
                                    </p:set>
                                    <p:animEffect filter="fade" transition="in">
                                      <p:cBhvr>
                                        <p:cTn dur="1000"/>
                                        <p:tgtEl>
                                          <p:spTgt spid="112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6" st="6"/>
                                            </p:txEl>
                                          </p:spTgt>
                                        </p:tgtEl>
                                        <p:attrNameLst>
                                          <p:attrName>style.visibility</p:attrName>
                                        </p:attrNameLst>
                                      </p:cBhvr>
                                      <p:to>
                                        <p:strVal val="visible"/>
                                      </p:to>
                                    </p:set>
                                    <p:animEffect filter="fade" transition="in">
                                      <p:cBhvr>
                                        <p:cTn dur="1000"/>
                                        <p:tgtEl>
                                          <p:spTgt spid="112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9">
                                            <p:txEl>
                                              <p:pRg end="7" st="7"/>
                                            </p:txEl>
                                          </p:spTgt>
                                        </p:tgtEl>
                                        <p:attrNameLst>
                                          <p:attrName>style.visibility</p:attrName>
                                        </p:attrNameLst>
                                      </p:cBhvr>
                                      <p:to>
                                        <p:strVal val="visible"/>
                                      </p:to>
                                    </p:set>
                                    <p:animEffect filter="fade" transition="in">
                                      <p:cBhvr>
                                        <p:cTn dur="1000"/>
                                        <p:tgtEl>
                                          <p:spTgt spid="1129">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5" name="Shape 1135"/>
        <p:cNvGrpSpPr/>
        <p:nvPr/>
      </p:nvGrpSpPr>
      <p:grpSpPr>
        <a:xfrm>
          <a:off x="0" y="0"/>
          <a:ext cx="0" cy="0"/>
          <a:chOff x="0" y="0"/>
          <a:chExt cx="0" cy="0"/>
        </a:xfrm>
      </p:grpSpPr>
      <p:sp>
        <p:nvSpPr>
          <p:cNvPr id="1136" name="Google Shape;1136;p193"/>
          <p:cNvSpPr txBox="1"/>
          <p:nvPr>
            <p:ph type="title"/>
          </p:nvPr>
        </p:nvSpPr>
        <p:spPr>
          <a:xfrm>
            <a:off x="457200" y="62104"/>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400"/>
              <a:buFont typeface="Calibri"/>
              <a:buNone/>
            </a:pPr>
            <a:r>
              <a:rPr b="1" i="0" lang="en" sz="4400" u="none" cap="none" strike="noStrike">
                <a:solidFill>
                  <a:schemeClr val="dk1"/>
                </a:solidFill>
                <a:latin typeface="Calibri"/>
                <a:ea typeface="Calibri"/>
                <a:cs typeface="Calibri"/>
                <a:sym typeface="Calibri"/>
              </a:rPr>
              <a:t>What You’re Gonna Get…</a:t>
            </a:r>
            <a:endParaRPr b="1" i="0" sz="4400" u="sng" cap="none" strike="noStrike">
              <a:solidFill>
                <a:srgbClr val="C00000"/>
              </a:solidFill>
              <a:latin typeface="Calibri"/>
              <a:ea typeface="Calibri"/>
              <a:cs typeface="Calibri"/>
              <a:sym typeface="Calibri"/>
            </a:endParaRPr>
          </a:p>
        </p:txBody>
      </p:sp>
      <p:sp>
        <p:nvSpPr>
          <p:cNvPr id="1137" name="Google Shape;1137;p193"/>
          <p:cNvSpPr txBox="1"/>
          <p:nvPr>
            <p:ph idx="1" type="body"/>
          </p:nvPr>
        </p:nvSpPr>
        <p:spPr>
          <a:xfrm>
            <a:off x="457200" y="864450"/>
            <a:ext cx="8229600" cy="3164100"/>
          </a:xfrm>
          <a:prstGeom prst="rect">
            <a:avLst/>
          </a:prstGeom>
          <a:noFill/>
          <a:ln>
            <a:noFill/>
          </a:ln>
        </p:spPr>
        <p:txBody>
          <a:bodyPr anchorCtr="0" anchor="t" bIns="45700" lIns="91425" spcFirstLastPara="1" rIns="91425" wrap="square" tIns="45700">
            <a:noAutofit/>
          </a:bodyPr>
          <a:lstStyle/>
          <a:p>
            <a:pPr indent="0" lvl="0" marL="457200" marR="0" rtl="0">
              <a:lnSpc>
                <a:spcPct val="80000"/>
              </a:lnSpc>
              <a:spcBef>
                <a:spcPts val="544"/>
              </a:spcBef>
              <a:spcAft>
                <a:spcPts val="0"/>
              </a:spcAft>
              <a:buNone/>
            </a:pPr>
            <a:r>
              <a:rPr b="1" lang="en" sz="1400"/>
              <a:t>- 7 Module IM Jumpstart Master Class of In depth video training on exactly how to set up an entire digital publishing business - - complete with high ticket sales and continuity program </a:t>
            </a:r>
            <a:r>
              <a:rPr b="1" lang="en" sz="1400">
                <a:solidFill>
                  <a:srgbClr val="FF0000"/>
                </a:solidFill>
              </a:rPr>
              <a:t>($997)</a:t>
            </a:r>
            <a:br>
              <a:rPr b="1" lang="en" sz="1400"/>
            </a:br>
            <a:r>
              <a:rPr b="1" lang="en" sz="1400"/>
              <a:t>- 7 Weeks of Group Coaching from me personally </a:t>
            </a:r>
            <a:r>
              <a:rPr b="1" lang="en" sz="1400">
                <a:solidFill>
                  <a:srgbClr val="FF0000"/>
                </a:solidFill>
              </a:rPr>
              <a:t>($997)</a:t>
            </a:r>
            <a:br>
              <a:rPr b="1" lang="en" sz="1400"/>
            </a:br>
            <a:r>
              <a:rPr b="1" lang="en" sz="1400"/>
              <a:t>- My (thrive architect) Page Builder installed for you </a:t>
            </a:r>
            <a:r>
              <a:rPr b="1" lang="en" sz="1400">
                <a:solidFill>
                  <a:srgbClr val="FF0000"/>
                </a:solidFill>
              </a:rPr>
              <a:t>($67+$197 for install)</a:t>
            </a:r>
            <a:br>
              <a:rPr b="1" lang="en" sz="1400"/>
            </a:br>
            <a:r>
              <a:rPr b="1" lang="en" sz="1400"/>
              <a:t>- Downloadable Access to all my most successful thrive architect sales page templates</a:t>
            </a:r>
            <a:r>
              <a:rPr b="1" lang="en" sz="1400">
                <a:solidFill>
                  <a:srgbClr val="FF0000"/>
                </a:solidFill>
              </a:rPr>
              <a:t>($197)</a:t>
            </a:r>
            <a:br>
              <a:rPr b="1" lang="en" sz="1400"/>
            </a:br>
            <a:r>
              <a:rPr b="1" lang="en" sz="1400"/>
              <a:t>- Access to all my most successful VSL templates </a:t>
            </a:r>
            <a:r>
              <a:rPr b="1" lang="en" sz="1400">
                <a:solidFill>
                  <a:srgbClr val="FF0000"/>
                </a:solidFill>
              </a:rPr>
              <a:t>($197)</a:t>
            </a:r>
            <a:br>
              <a:rPr b="1" lang="en" sz="1400"/>
            </a:br>
            <a:r>
              <a:rPr b="1" lang="en" sz="1400"/>
              <a:t>- Access to my most successful sales funnel template </a:t>
            </a:r>
            <a:r>
              <a:rPr b="1" lang="en" sz="1400">
                <a:solidFill>
                  <a:srgbClr val="FF0000"/>
                </a:solidFill>
              </a:rPr>
              <a:t>($197)</a:t>
            </a:r>
            <a:br>
              <a:rPr b="1" lang="en" sz="1400"/>
            </a:br>
            <a:r>
              <a:rPr b="1" lang="en" sz="1400"/>
              <a:t>- My membership plugin installed for you </a:t>
            </a:r>
            <a:r>
              <a:rPr b="1" lang="en" sz="1400">
                <a:solidFill>
                  <a:srgbClr val="FF0000"/>
                </a:solidFill>
              </a:rPr>
              <a:t>($27+197)</a:t>
            </a:r>
            <a:br>
              <a:rPr b="1" lang="en" sz="1400"/>
            </a:br>
            <a:r>
              <a:rPr b="1" lang="en" sz="1400"/>
              <a:t>- Monthly live group mentor calls </a:t>
            </a:r>
            <a:r>
              <a:rPr b="1" lang="en" sz="1400">
                <a:solidFill>
                  <a:srgbClr val="FF0000"/>
                </a:solidFill>
              </a:rPr>
              <a:t>($997)</a:t>
            </a:r>
            <a:br>
              <a:rPr b="1" lang="en" sz="1400"/>
            </a:br>
            <a:r>
              <a:rPr b="1" lang="en" sz="1400"/>
              <a:t>- My personal affiliate recruitment scripts </a:t>
            </a:r>
            <a:r>
              <a:rPr b="1" lang="en" sz="1400">
                <a:solidFill>
                  <a:srgbClr val="FF0000"/>
                </a:solidFill>
              </a:rPr>
              <a:t>($97)</a:t>
            </a:r>
            <a:br>
              <a:rPr b="1" lang="en" sz="1400"/>
            </a:br>
            <a:r>
              <a:rPr b="1" lang="en" sz="1400"/>
              <a:t>- 24 Hour Personal Email Access to me (1 yr) </a:t>
            </a:r>
            <a:r>
              <a:rPr b="1" lang="en" sz="1400">
                <a:solidFill>
                  <a:srgbClr val="FF0000"/>
                </a:solidFill>
              </a:rPr>
              <a:t>($197)</a:t>
            </a:r>
            <a:br>
              <a:rPr b="1" lang="en" sz="1400"/>
            </a:br>
            <a:r>
              <a:rPr b="1" lang="en" sz="1400"/>
              <a:t>- Lifetime Access to EC Insider’s Club and my Product Vault </a:t>
            </a:r>
            <a:r>
              <a:rPr b="1" lang="en" sz="1400">
                <a:solidFill>
                  <a:srgbClr val="FF0000"/>
                </a:solidFill>
              </a:rPr>
              <a:t>($997)</a:t>
            </a:r>
            <a:endParaRPr sz="1400">
              <a:solidFill>
                <a:srgbClr val="FF0000"/>
              </a:solidFill>
            </a:endParaRPr>
          </a:p>
          <a:p>
            <a:pPr indent="-259080" lvl="0" marL="342900" marR="0" rtl="0">
              <a:lnSpc>
                <a:spcPct val="80000"/>
              </a:lnSpc>
              <a:spcBef>
                <a:spcPts val="544"/>
              </a:spcBef>
              <a:spcAft>
                <a:spcPts val="0"/>
              </a:spcAft>
              <a:buClr>
                <a:srgbClr val="000000"/>
              </a:buClr>
              <a:buSzPts val="1400"/>
              <a:buFont typeface="Arial"/>
              <a:buAutoNum type="arabicPeriod"/>
            </a:pPr>
            <a:r>
              <a:rPr b="1" i="0" lang="en" sz="1400" u="sng" cap="none" strike="noStrike">
                <a:solidFill>
                  <a:schemeClr val="dk1"/>
                </a:solidFill>
                <a:latin typeface="Calibri"/>
                <a:ea typeface="Calibri"/>
                <a:cs typeface="Calibri"/>
                <a:sym typeface="Calibri"/>
              </a:rPr>
              <a:t>Bonus #1</a:t>
            </a:r>
            <a:r>
              <a:rPr b="1" i="0" lang="en" sz="1400" u="none" cap="none" strike="noStrike">
                <a:solidFill>
                  <a:schemeClr val="dk1"/>
                </a:solidFill>
                <a:latin typeface="Calibri"/>
                <a:ea typeface="Calibri"/>
                <a:cs typeface="Calibri"/>
                <a:sym typeface="Calibri"/>
              </a:rPr>
              <a:t>: </a:t>
            </a:r>
            <a:r>
              <a:rPr b="1" lang="en" sz="1400"/>
              <a:t>4 Master Class Replay Package</a:t>
            </a:r>
            <a:r>
              <a:rPr b="1" i="0" lang="en" sz="1400" u="none" cap="none" strike="noStrike">
                <a:solidFill>
                  <a:schemeClr val="dk1"/>
                </a:solidFill>
                <a:latin typeface="Calibri"/>
                <a:ea typeface="Calibri"/>
                <a:cs typeface="Calibri"/>
                <a:sym typeface="Calibri"/>
              </a:rPr>
              <a:t> (22 plus hours of in depth training) </a:t>
            </a:r>
            <a:r>
              <a:rPr b="1" i="0" lang="en" sz="1400" u="none" cap="none" strike="noStrike">
                <a:solidFill>
                  <a:srgbClr val="C00000"/>
                </a:solidFill>
                <a:latin typeface="Calibri"/>
                <a:ea typeface="Calibri"/>
                <a:cs typeface="Calibri"/>
                <a:sym typeface="Calibri"/>
              </a:rPr>
              <a:t>($</a:t>
            </a:r>
            <a:r>
              <a:rPr b="1" lang="en" sz="1400">
                <a:solidFill>
                  <a:srgbClr val="C00000"/>
                </a:solidFill>
              </a:rPr>
              <a:t>291 </a:t>
            </a:r>
            <a:r>
              <a:rPr b="1" i="0" lang="en" sz="1400" u="none" cap="none" strike="noStrike">
                <a:solidFill>
                  <a:srgbClr val="C00000"/>
                </a:solidFill>
                <a:latin typeface="Calibri"/>
                <a:ea typeface="Calibri"/>
                <a:cs typeface="Calibri"/>
                <a:sym typeface="Calibri"/>
              </a:rPr>
              <a:t>Value)</a:t>
            </a:r>
            <a:endParaRPr sz="1400"/>
          </a:p>
          <a:p>
            <a:pPr indent="-259080" lvl="0" marL="342900" marR="0" rtl="0">
              <a:lnSpc>
                <a:spcPct val="80000"/>
              </a:lnSpc>
              <a:spcBef>
                <a:spcPts val="544"/>
              </a:spcBef>
              <a:spcAft>
                <a:spcPts val="0"/>
              </a:spcAft>
              <a:buClr>
                <a:srgbClr val="000000"/>
              </a:buClr>
              <a:buSzPts val="1400"/>
              <a:buFont typeface="Arial"/>
              <a:buAutoNum type="arabicPeriod"/>
            </a:pPr>
            <a:r>
              <a:rPr b="1" i="0" lang="en" sz="1400" u="sng" cap="none" strike="noStrike">
                <a:solidFill>
                  <a:schemeClr val="dk1"/>
                </a:solidFill>
                <a:latin typeface="Calibri"/>
                <a:ea typeface="Calibri"/>
                <a:cs typeface="Calibri"/>
                <a:sym typeface="Calibri"/>
              </a:rPr>
              <a:t>Bonus #2</a:t>
            </a:r>
            <a:r>
              <a:rPr b="1" i="0" lang="en" sz="1400" u="none" cap="none" strike="noStrike">
                <a:solidFill>
                  <a:schemeClr val="dk1"/>
                </a:solidFill>
                <a:latin typeface="Calibri"/>
                <a:ea typeface="Calibri"/>
                <a:cs typeface="Calibri"/>
                <a:sym typeface="Calibri"/>
              </a:rPr>
              <a:t>: </a:t>
            </a:r>
            <a:r>
              <a:rPr b="1" lang="en" sz="1400"/>
              <a:t>PLR LIBRARY</a:t>
            </a:r>
            <a:r>
              <a:rPr b="1" i="0" lang="en" sz="1400" u="none" cap="none" strike="noStrike">
                <a:solidFill>
                  <a:schemeClr val="dk1"/>
                </a:solidFill>
                <a:latin typeface="Calibri"/>
                <a:ea typeface="Calibri"/>
                <a:cs typeface="Calibri"/>
                <a:sym typeface="Calibri"/>
              </a:rPr>
              <a:t> </a:t>
            </a:r>
            <a:r>
              <a:rPr b="1" i="0" lang="en" sz="1400" u="none" cap="none" strike="noStrike">
                <a:solidFill>
                  <a:srgbClr val="C00000"/>
                </a:solidFill>
                <a:latin typeface="Calibri"/>
                <a:ea typeface="Calibri"/>
                <a:cs typeface="Calibri"/>
                <a:sym typeface="Calibri"/>
              </a:rPr>
              <a:t>($</a:t>
            </a:r>
            <a:r>
              <a:rPr b="1" lang="en" sz="1400">
                <a:solidFill>
                  <a:srgbClr val="C00000"/>
                </a:solidFill>
              </a:rPr>
              <a:t>197 Value</a:t>
            </a:r>
            <a:r>
              <a:rPr b="1" i="0" lang="en" sz="1400" u="none" cap="none" strike="noStrike">
                <a:solidFill>
                  <a:srgbClr val="C00000"/>
                </a:solidFill>
                <a:latin typeface="Calibri"/>
                <a:ea typeface="Calibri"/>
                <a:cs typeface="Calibri"/>
                <a:sym typeface="Calibri"/>
              </a:rPr>
              <a:t>)</a:t>
            </a:r>
            <a:endParaRPr b="1" i="0" sz="1400" u="none" cap="none" strike="noStrike">
              <a:solidFill>
                <a:srgbClr val="C00000"/>
              </a:solidFill>
              <a:latin typeface="Calibri"/>
              <a:ea typeface="Calibri"/>
              <a:cs typeface="Calibri"/>
              <a:sym typeface="Calibri"/>
            </a:endParaRPr>
          </a:p>
          <a:p>
            <a:pPr indent="-259080" lvl="0" marL="342900" marR="0" rtl="0">
              <a:lnSpc>
                <a:spcPct val="80000"/>
              </a:lnSpc>
              <a:spcBef>
                <a:spcPts val="544"/>
              </a:spcBef>
              <a:spcAft>
                <a:spcPts val="0"/>
              </a:spcAft>
              <a:buClr>
                <a:srgbClr val="000000"/>
              </a:buClr>
              <a:buSzPts val="1400"/>
              <a:buFont typeface="Arial"/>
              <a:buAutoNum type="arabicPeriod"/>
            </a:pPr>
            <a:r>
              <a:rPr b="1" lang="en" sz="1400">
                <a:solidFill>
                  <a:srgbClr val="000000"/>
                </a:solidFill>
              </a:rPr>
              <a:t>Bonus #3: Lifetime Access to Super 20 Club </a:t>
            </a:r>
            <a:r>
              <a:rPr b="1" lang="en" sz="1400">
                <a:solidFill>
                  <a:srgbClr val="C00000"/>
                </a:solidFill>
              </a:rPr>
              <a:t>($1997 Value)</a:t>
            </a:r>
            <a:endParaRPr b="1" sz="1400">
              <a:solidFill>
                <a:srgbClr val="C00000"/>
              </a:solidFill>
            </a:endParaRPr>
          </a:p>
          <a:p>
            <a:pPr indent="-342900" lvl="0" marL="342900" marR="0" rtl="0" algn="ctr">
              <a:lnSpc>
                <a:spcPct val="80000"/>
              </a:lnSpc>
              <a:spcBef>
                <a:spcPts val="918"/>
              </a:spcBef>
              <a:spcAft>
                <a:spcPts val="0"/>
              </a:spcAft>
              <a:buClr>
                <a:srgbClr val="C00000"/>
              </a:buClr>
              <a:buSzPts val="4590"/>
              <a:buFont typeface="Arial"/>
              <a:buNone/>
            </a:pPr>
            <a:r>
              <a:rPr b="1" i="0" lang="en" sz="4590" u="sng" cap="none" strike="noStrike">
                <a:solidFill>
                  <a:srgbClr val="C00000"/>
                </a:solidFill>
                <a:latin typeface="Calibri"/>
                <a:ea typeface="Calibri"/>
                <a:cs typeface="Calibri"/>
                <a:sym typeface="Calibri"/>
              </a:rPr>
              <a:t>Total Value: $</a:t>
            </a:r>
            <a:r>
              <a:rPr b="1" lang="en" sz="4590" u="sng">
                <a:solidFill>
                  <a:srgbClr val="C00000"/>
                </a:solidFill>
              </a:rPr>
              <a:t>7,552</a:t>
            </a:r>
            <a:endParaRPr b="1" i="0" sz="4590" u="sng" cap="none" strike="noStrike">
              <a:solidFill>
                <a:srgbClr val="C00000"/>
              </a:solidFill>
              <a:latin typeface="Calibri"/>
              <a:ea typeface="Calibri"/>
              <a:cs typeface="Calibri"/>
              <a:sym typeface="Calibri"/>
            </a:endParaRP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1" name="Shape 1141"/>
        <p:cNvGrpSpPr/>
        <p:nvPr/>
      </p:nvGrpSpPr>
      <p:grpSpPr>
        <a:xfrm>
          <a:off x="0" y="0"/>
          <a:ext cx="0" cy="0"/>
          <a:chOff x="0" y="0"/>
          <a:chExt cx="0" cy="0"/>
        </a:xfrm>
      </p:grpSpPr>
      <p:sp>
        <p:nvSpPr>
          <p:cNvPr id="1142" name="Google Shape;1142;p194"/>
          <p:cNvSpPr txBox="1"/>
          <p:nvPr/>
        </p:nvSpPr>
        <p:spPr>
          <a:xfrm>
            <a:off x="304800" y="1123950"/>
            <a:ext cx="64008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4800" u="sng">
                <a:solidFill>
                  <a:srgbClr val="00B050"/>
                </a:solidFill>
                <a:latin typeface="Calibri"/>
                <a:ea typeface="Calibri"/>
                <a:cs typeface="Calibri"/>
                <a:sym typeface="Calibri"/>
              </a:rPr>
              <a:t>The First 10 People…</a:t>
            </a:r>
            <a:br>
              <a:rPr b="1" lang="en" sz="6000">
                <a:solidFill>
                  <a:schemeClr val="dk1"/>
                </a:solidFill>
                <a:latin typeface="Calibri"/>
                <a:ea typeface="Calibri"/>
                <a:cs typeface="Calibri"/>
                <a:sym typeface="Calibri"/>
              </a:rPr>
            </a:br>
            <a:r>
              <a:rPr b="1" lang="en" sz="4800">
                <a:solidFill>
                  <a:schemeClr val="dk1"/>
                </a:solidFill>
                <a:latin typeface="Calibri"/>
                <a:ea typeface="Calibri"/>
                <a:cs typeface="Calibri"/>
                <a:sym typeface="Calibri"/>
              </a:rPr>
              <a:t>Lifetime Access to The Super 20 Club</a:t>
            </a:r>
            <a:br>
              <a:rPr b="1" lang="en" sz="6000">
                <a:solidFill>
                  <a:schemeClr val="dk1"/>
                </a:solidFill>
                <a:latin typeface="Calibri"/>
                <a:ea typeface="Calibri"/>
                <a:cs typeface="Calibri"/>
                <a:sym typeface="Calibri"/>
              </a:rPr>
            </a:br>
            <a:r>
              <a:rPr b="1" lang="en" sz="6000">
                <a:solidFill>
                  <a:srgbClr val="C00000"/>
                </a:solidFill>
                <a:latin typeface="Calibri"/>
                <a:ea typeface="Calibri"/>
                <a:cs typeface="Calibri"/>
                <a:sym typeface="Calibri"/>
              </a:rPr>
              <a:t>($1,997 Value)</a:t>
            </a:r>
            <a:r>
              <a:rPr b="1" lang="en" sz="3200">
                <a:solidFill>
                  <a:srgbClr val="C00000"/>
                </a:solidFill>
                <a:latin typeface="Calibri"/>
                <a:ea typeface="Calibri"/>
                <a:cs typeface="Calibri"/>
                <a:sym typeface="Calibri"/>
              </a:rPr>
              <a:t>  </a:t>
            </a:r>
            <a:br>
              <a:rPr b="1" lang="en" sz="20600">
                <a:solidFill>
                  <a:srgbClr val="C00000"/>
                </a:solidFill>
                <a:latin typeface="Calibri"/>
                <a:ea typeface="Calibri"/>
                <a:cs typeface="Calibri"/>
                <a:sym typeface="Calibri"/>
              </a:rPr>
            </a:br>
            <a:endParaRPr b="1" sz="2800">
              <a:solidFill>
                <a:srgbClr val="C00000"/>
              </a:solidFill>
              <a:latin typeface="Calibri"/>
              <a:ea typeface="Calibri"/>
              <a:cs typeface="Calibri"/>
              <a:sym typeface="Calibri"/>
            </a:endParaRPr>
          </a:p>
        </p:txBody>
      </p:sp>
      <p:pic>
        <p:nvPicPr>
          <p:cNvPr descr="placeholder.png" id="1143" name="Google Shape;1143;p194"/>
          <p:cNvPicPr preferRelativeResize="0"/>
          <p:nvPr/>
        </p:nvPicPr>
        <p:blipFill rotWithShape="1">
          <a:blip r:embed="rId3">
            <a:alphaModFix/>
          </a:blip>
          <a:srcRect b="0" l="0" r="0" t="0"/>
          <a:stretch/>
        </p:blipFill>
        <p:spPr>
          <a:xfrm>
            <a:off x="6629400" y="1276350"/>
            <a:ext cx="2289414" cy="1527503"/>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50"/>
              </a:srgbClr>
            </a:outerShdw>
          </a:effectLst>
        </p:spPr>
      </p:pic>
      <p:pic>
        <p:nvPicPr>
          <p:cNvPr id="1144" name="Google Shape;1144;p194"/>
          <p:cNvPicPr preferRelativeResize="0"/>
          <p:nvPr/>
        </p:nvPicPr>
        <p:blipFill>
          <a:blip r:embed="rId4">
            <a:alphaModFix/>
          </a:blip>
          <a:stretch>
            <a:fillRect/>
          </a:stretch>
        </p:blipFill>
        <p:spPr>
          <a:xfrm>
            <a:off x="6627572" y="1276350"/>
            <a:ext cx="2291251" cy="1527501"/>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2750"/>
              </a:srgbClr>
            </a:outerShdw>
          </a:effectLst>
        </p:spPr>
      </p:pic>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8" name="Shape 1148"/>
        <p:cNvGrpSpPr/>
        <p:nvPr/>
      </p:nvGrpSpPr>
      <p:grpSpPr>
        <a:xfrm>
          <a:off x="0" y="0"/>
          <a:ext cx="0" cy="0"/>
          <a:chOff x="0" y="0"/>
          <a:chExt cx="0" cy="0"/>
        </a:xfrm>
      </p:grpSpPr>
      <p:sp>
        <p:nvSpPr>
          <p:cNvPr id="1149" name="Google Shape;1149;p195"/>
          <p:cNvSpPr txBox="1"/>
          <p:nvPr/>
        </p:nvSpPr>
        <p:spPr>
          <a:xfrm>
            <a:off x="3200400" y="742950"/>
            <a:ext cx="5867400" cy="239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 sz="3600" u="none" cap="none" strike="noStrike">
                <a:solidFill>
                  <a:schemeClr val="dk1"/>
                </a:solidFill>
                <a:latin typeface="Calibri"/>
                <a:ea typeface="Calibri"/>
                <a:cs typeface="Calibri"/>
                <a:sym typeface="Calibri"/>
              </a:rPr>
              <a:t>Get Started NOW For Just</a:t>
            </a:r>
            <a:endParaRPr/>
          </a:p>
          <a:p>
            <a:pPr indent="0" lvl="0" marL="0" marR="0" rtl="0" algn="ctr">
              <a:spcBef>
                <a:spcPts val="0"/>
              </a:spcBef>
              <a:spcAft>
                <a:spcPts val="0"/>
              </a:spcAft>
              <a:buNone/>
            </a:pPr>
            <a:r>
              <a:rPr b="1" i="0" lang="en" sz="8000" u="none" cap="none" strike="noStrike">
                <a:solidFill>
                  <a:srgbClr val="00B050"/>
                </a:solidFill>
                <a:latin typeface="Calibri"/>
                <a:ea typeface="Calibri"/>
                <a:cs typeface="Calibri"/>
                <a:sym typeface="Calibri"/>
              </a:rPr>
              <a:t>$1997 Today</a:t>
            </a:r>
            <a:endParaRPr/>
          </a:p>
          <a:p>
            <a:pPr indent="0" lvl="0" marL="0" marR="0" rtl="0" algn="ctr">
              <a:spcBef>
                <a:spcPts val="0"/>
              </a:spcBef>
              <a:spcAft>
                <a:spcPts val="0"/>
              </a:spcAft>
              <a:buNone/>
            </a:pPr>
            <a:r>
              <a:rPr b="1" i="0" lang="en" sz="2400" u="none" cap="none" strike="noStrike">
                <a:solidFill>
                  <a:schemeClr val="dk1"/>
                </a:solidFill>
                <a:latin typeface="Calibri"/>
                <a:ea typeface="Calibri"/>
                <a:cs typeface="Calibri"/>
                <a:sym typeface="Calibri"/>
              </a:rPr>
              <a:t>Click The Button Below</a:t>
            </a:r>
            <a:endParaRPr b="1" i="0" sz="3200" u="none" cap="none" strike="noStrike">
              <a:solidFill>
                <a:schemeClr val="dk1"/>
              </a:solidFill>
              <a:latin typeface="Calibri"/>
              <a:ea typeface="Calibri"/>
              <a:cs typeface="Calibri"/>
              <a:sym typeface="Calibri"/>
            </a:endParaRPr>
          </a:p>
        </p:txBody>
      </p:sp>
      <p:pic>
        <p:nvPicPr>
          <p:cNvPr id="1150" name="Google Shape;1150;p195"/>
          <p:cNvPicPr preferRelativeResize="0"/>
          <p:nvPr/>
        </p:nvPicPr>
        <p:blipFill>
          <a:blip r:embed="rId3">
            <a:alphaModFix/>
          </a:blip>
          <a:stretch>
            <a:fillRect/>
          </a:stretch>
        </p:blipFill>
        <p:spPr>
          <a:xfrm>
            <a:off x="260325" y="973100"/>
            <a:ext cx="3018398" cy="1697849"/>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2750"/>
              </a:srgbClr>
            </a:outerShdw>
          </a:effectLst>
        </p:spPr>
      </p:pic>
      <p:pic>
        <p:nvPicPr>
          <p:cNvPr id="1151" name="Google Shape;1151;p195"/>
          <p:cNvPicPr preferRelativeResize="0"/>
          <p:nvPr/>
        </p:nvPicPr>
        <p:blipFill>
          <a:blip r:embed="rId4">
            <a:alphaModFix/>
          </a:blip>
          <a:stretch>
            <a:fillRect/>
          </a:stretch>
        </p:blipFill>
        <p:spPr>
          <a:xfrm>
            <a:off x="5506114" y="3213175"/>
            <a:ext cx="1255975" cy="164257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