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</p:sldIdLst>
  <p:sldSz cy="5143500" cx="9144000"/>
  <p:notesSz cx="6858000" cy="9144000"/>
  <p:embeddedFontLst>
    <p:embeddedFont>
      <p:font typeface="Arial Narrow"/>
      <p:regular r:id="rId148"/>
      <p:bold r:id="rId149"/>
      <p:italic r:id="rId150"/>
      <p:boldItalic r:id="rId151"/>
    </p:embeddedFont>
    <p:embeddedFont>
      <p:font typeface="Arial Black"/>
      <p:regular r:id="rId1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font" Target="fonts/ArialNarrow-italic.fntdata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font" Target="fonts/ArialNarrow-bold.fntdata"/><Relationship Id="rId4" Type="http://schemas.openxmlformats.org/officeDocument/2006/relationships/slideMaster" Target="slideMasters/slideMaster2.xml"/><Relationship Id="rId148" Type="http://schemas.openxmlformats.org/officeDocument/2006/relationships/font" Target="fonts/ArialNarrow-regular.fntdata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Relationship Id="rId152" Type="http://schemas.openxmlformats.org/officeDocument/2006/relationships/font" Target="fonts/ArialBlack-regular.fntdata"/><Relationship Id="rId151" Type="http://schemas.openxmlformats.org/officeDocument/2006/relationships/font" Target="fonts/ArialNarrow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302f8d0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302f8d06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302f8d06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302f8d067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302f8d067_0_1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302f8d067_0_1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302f8d067_0_1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302f8d067_0_1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303a3add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303a3add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302f8d067_0_16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302f8d067_0_1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302f8d067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302f8d06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306605adb_0_5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306605adb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306605adb_0_5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306605adb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302f8d067_0_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302f8d067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306605adb_0_6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306605adb_0_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306605adb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2306605adb_0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306605adb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2306605adb_0_1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302f8d067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2302f8d067_0_2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302f8d067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2302f8d067_0_2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302f8d067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2302f8d067_0_2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306605adb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306605adb_0_2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306605adb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2306605adb_0_2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306605adb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2306605adb_0_2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302f8d067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2302f8d067_0_2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302f8d067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2302f8d067_0_3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302f8d067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2302f8d067_0_3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306605adb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2306605adb_0_2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306605adb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2306605adb_0_2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306605ad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2306605adb_0_2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302f8d067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2302f8d067_0_3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302f8d067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2302f8d067_0_3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302f8d067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2302f8d067_0_3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302f8d067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2302f8d067_0_3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302f8d067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2302f8d067_0_3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302f8d067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2302f8d067_0_3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302f8d067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2302f8d067_0_3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306605adb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306605adb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302f8d067_0_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2302f8d067_0_7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306605adb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2306605adb_0_2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302f8d067_0_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2302f8d067_0_7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302f8d067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2302f8d067_0_7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302f8d067_0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302f8d067_0_7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306605adb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2306605adb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306605adb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2306605adb_0_2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306605adb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2306605adb_0_2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306605adb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2306605adb_0_2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306605adb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2306605adb_0_6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302f8d067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2302f8d067_0_7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302f8d067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2302f8d067_0_8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302f8d067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2302f8d067_0_8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302f8d067_0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g2302f8d067_0_8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302f8d067_0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2302f8d067_0_8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302f8d067_0_1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2302f8d067_0_11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302f8d067_0_1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2302f8d067_0_11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302f8d067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g2302f8d067_0_11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302f8d067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g2302f8d067_0_1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306605adb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306605adb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302f8d067_0_1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2302f8d067_0_11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302f8d067_0_1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2302f8d067_0_1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306605adb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2306605adb_0_2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306605adb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2306605adb_0_2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306605adb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2306605adb_0_2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306605adb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g2306605adb_0_2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306605adb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2306605adb_0_2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306605adb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g2306605adb_0_2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306605adb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g2306605adb_0_2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306605adb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2306605adb_0_2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302f8d067_0_1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g2302f8d067_0_1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302f8d067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g2302f8d067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306605adb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2306605adb_0_3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306605adb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g2306605adb_0_3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306605adb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2306605adb_0_3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302f8d067_0_1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g2302f8d067_0_11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2306605adb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g2306605adb_0_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306605adb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g2306605adb_0_3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306605adb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g2306605adb_0_3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306605adb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g2306605adb_0_4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306605adb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2306605adb_0_4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306605adb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2306605adb_0_4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306605adb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2306605adb_0_4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306605adb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g2306605adb_0_4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306605adb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2306605adb_0_4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306605adb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2306605adb_0_4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306605adb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g2306605adb_0_4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302f8d067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g2302f8d067_0_12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302f8d067_0_1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g2302f8d067_0_12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302f8d067_0_1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g2302f8d067_0_12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302f8d067_0_1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g2302f8d067_0_12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302f8d067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g2302f8d067_0_12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306605adb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306605adb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306605adb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306605adb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302f8d067_0_1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2302f8d067_0_12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302f8d067_0_1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g2302f8d067_0_12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302f8d067_0_1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g2302f8d067_0_12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302f8d067_0_1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g2302f8d067_0_12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302f8d067_0_1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g2302f8d067_0_12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2302f8d067_0_1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g2302f8d067_0_12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302f8d067_0_1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g2302f8d067_0_12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302f8d067_0_1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2302f8d067_0_12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302f8d067_0_1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g2302f8d067_0_12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2302f8d067_0_1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g2302f8d067_0_12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302f8d067_0_1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2302f8d067_0_12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302f8d067_0_1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g2302f8d067_0_12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302f8d067_0_1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g2302f8d067_0_13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302f8d067_0_1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g2302f8d067_0_13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306605adb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2306605adb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302f8d067_0_1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g2302f8d067_0_13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2302f8d067_0_1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g2302f8d067_0_1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2302f8d067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g2302f8d067_0_13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2302f8d067_0_1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g2302f8d067_0_13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302f8d067_0_1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g2302f8d067_0_13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302f8d067_0_1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g2302f8d067_0_13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2302f8d067_0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g2302f8d067_0_1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306605adb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g2306605adb_0_4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2306605adb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g2306605adb_0_4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306605adb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g2306605adb_0_4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2306605adb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g2306605adb_0_4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2306605adb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g2306605adb_0_4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2306605adb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g2306605adb_0_4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2306605adb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g2306605adb_0_4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306605adb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g2306605adb_0_4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302f8d067_0_1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g2302f8d067_0_13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302f8d067_0_1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g2302f8d067_0_13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306605adb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g2306605adb_0_5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306605adb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g2306605adb_0_5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306605adb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g2306605adb_0_5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2306605adb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g2306605adb_0_5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2306605adb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g2306605adb_0_5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2306605adb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g2306605adb_0_5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2302f8d067_0_1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g2302f8d067_0_13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302f8d067_0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g2302f8d067_0_13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2302f8d067_0_1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g2302f8d067_0_13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302f8d067_0_1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g2302f8d067_0_13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2302f8d067_0_1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g2302f8d067_0_14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302f8d067_0_1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g2302f8d067_0_14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306605adb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g2306605adb_0_5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302f8d067_0_1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g2302f8d067_0_14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2302f8d067_0_1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g2302f8d067_0_14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2306605adb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g2306605adb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2302f8d067_0_1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g2302f8d067_0_14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2302f8d067_0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g2302f8d067_0_14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2302f8d067_0_1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g2302f8d067_0_14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2302f8d067_0_1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g2302f8d067_0_14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2302f8d067_0_1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g2302f8d067_0_14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2302f8d067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g2302f8d067_0_14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302f8d067_0_1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2302f8d067_0_1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3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3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3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3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idx="1" type="subTitle"/>
          </p:nvPr>
        </p:nvSpPr>
        <p:spPr>
          <a:xfrm>
            <a:off x="1371600" y="3600450"/>
            <a:ext cx="64008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Hey! Kam Jennings here…</a:t>
            </a:r>
            <a:endParaRPr b="0"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descr="freefunnelsME.png" id="130" name="Google Shape;1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1988" y="579225"/>
            <a:ext cx="2900025" cy="290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ctrTitle"/>
          </p:nvPr>
        </p:nvSpPr>
        <p:spPr>
          <a:xfrm>
            <a:off x="685800" y="1885950"/>
            <a:ext cx="8153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</a:t>
            </a:r>
            <a:r>
              <a:rPr b="0"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want to show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ctrTitle"/>
          </p:nvPr>
        </p:nvSpPr>
        <p:spPr>
          <a:xfrm>
            <a:off x="742775" y="20204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Here’s the problem...</a:t>
            </a:r>
            <a:endParaRPr b="1" sz="3959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7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Agitate problem...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type="ctrTitle"/>
          </p:nvPr>
        </p:nvSpPr>
        <p:spPr>
          <a:xfrm>
            <a:off x="685800" y="194809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Educate on problem...</a:t>
            </a:r>
            <a:endParaRPr/>
          </a:p>
        </p:txBody>
      </p:sp>
      <p:sp>
        <p:nvSpPr>
          <p:cNvPr id="152" name="Google Shape;152;p29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idx="1" type="subTitle"/>
          </p:nvPr>
        </p:nvSpPr>
        <p:spPr>
          <a:xfrm>
            <a:off x="1371600" y="1967475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MIX IN PROOF OF WHY YOU SHOULD LISTEN TO ME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AGITATE PROBLEM MORE...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3" name="Google Shape;163;p3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But I know the solution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9" name="Google Shape;169;p3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Educate on the system and the moving parts...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5" name="Google Shape;175;p3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Solution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1" name="Google Shape;181;p3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type="ctrTitle"/>
          </p:nvPr>
        </p:nvSpPr>
        <p:spPr>
          <a:xfrm>
            <a:off x="646225" y="2209725"/>
            <a:ext cx="81960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Educate on loops in email sequences</a:t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A system like that will allow you to measure engagement and rapport with list and adjust based on performance...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2" name="Google Shape;192;p36"/>
          <p:cNvSpPr txBox="1"/>
          <p:nvPr/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Solution</a:t>
            </a:r>
            <a:endParaRPr b="1"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8" name="Google Shape;198;p37"/>
          <p:cNvSpPr txBox="1"/>
          <p:nvPr/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Why?</a:t>
            </a:r>
            <a:endParaRPr i="0" sz="4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I’ll tell you one reason why...</a:t>
            </a:r>
            <a:endParaRPr i="0" sz="4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They don’t have time to really learn how to do it the right way.</a:t>
            </a:r>
            <a:endParaRPr b="1" i="0" sz="44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The tools required to run an online business can be expensive if you aren’t making any money...</a:t>
            </a:r>
            <a:endParaRPr b="1" i="0" sz="44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2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...and can have you throwing in the towel pretty quick...</a:t>
            </a:r>
            <a:endParaRPr b="1" i="0" sz="44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3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I guess that’s why more than </a:t>
            </a:r>
            <a:r>
              <a:rPr b="1" lang="en" sz="30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90%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of all Internet business start-ups end in </a:t>
            </a:r>
            <a:r>
              <a:rPr b="1" lang="en" sz="3000">
                <a:latin typeface="Arial Narrow"/>
                <a:ea typeface="Arial Narrow"/>
                <a:cs typeface="Arial Narrow"/>
                <a:sym typeface="Arial Narrow"/>
              </a:rPr>
              <a:t>failure</a:t>
            </a: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 within the </a:t>
            </a: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b="1" lang="en" sz="30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first 120 days.</a:t>
            </a:r>
            <a:endParaRPr b="1" i="0" sz="30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4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I do not think that will be your fate though...</a:t>
            </a:r>
            <a:endParaRPr b="0" i="1" sz="3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5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I’m about to give you all the time you need to figure this thing out...</a:t>
            </a:r>
            <a:endParaRPr b="0" i="1" sz="44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6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 want to show </a:t>
            </a: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how to get all the tools you need to run your online business…</a:t>
            </a:r>
            <a:endParaRPr sz="3959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3959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...and how to get them for free.</a:t>
            </a:r>
            <a:endParaRPr b="0" i="0" sz="3959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7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And while we are at it...</a:t>
            </a:r>
            <a:endParaRPr b="0" i="0" sz="3959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8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 want to show you simple methods to produce lead magnets and products in lightning speed.</a:t>
            </a:r>
            <a:endParaRPr b="0" i="0" sz="3959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9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On top of that I want to walk you through how to very quickly write fast effective copy that gets results in email and on sales pages.</a:t>
            </a:r>
            <a:endParaRPr b="0" i="0" sz="3959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0"/>
          <p:cNvSpPr txBox="1"/>
          <p:nvPr>
            <p:ph type="ctrTitle"/>
          </p:nvPr>
        </p:nvSpPr>
        <p:spPr>
          <a:xfrm>
            <a:off x="457200" y="1771650"/>
            <a:ext cx="8534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am going to prove to you that </a:t>
            </a:r>
            <a:r>
              <a:rPr b="1" i="0" lang="en" sz="3959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ANYONE</a:t>
            </a:r>
            <a:r>
              <a:rPr b="0"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with a sheer force of will can create a successful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online business</a:t>
            </a:r>
            <a:r>
              <a:rPr b="0"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that gets attention, builds audience, and makes you money.</a:t>
            </a:r>
            <a:endParaRPr b="0"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going to need any experience to do this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going to need any experience to do this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need a million dollar camera </a:t>
            </a:r>
            <a:endParaRPr b="0"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going to need any experience to do this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need a million dollar camera 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be some kind of 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internet</a:t>
            </a: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marketing GURU with a million 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products</a:t>
            </a: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under your belt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going to need any experience to do this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need a million dollar camera 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be some kind of video marketing GURU with a million videos under your belt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have a bunch of knowledge about SEO or Quantum Physics. 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5"/>
          <p:cNvSpPr txBox="1"/>
          <p:nvPr>
            <p:ph idx="1" type="body"/>
          </p:nvPr>
        </p:nvSpPr>
        <p:spPr>
          <a:xfrm>
            <a:off x="457200" y="794575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" sz="3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going to need any experience to do this</a:t>
            </a:r>
            <a:endParaRPr sz="3000"/>
          </a:p>
          <a:p>
            <a:pPr indent="-3302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" sz="3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need a million dollar camera </a:t>
            </a:r>
            <a:endParaRPr sz="3000"/>
          </a:p>
          <a:p>
            <a:pPr indent="-3302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" sz="3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be some kind of video marketing GURU with a million videos under your belt</a:t>
            </a:r>
            <a:endParaRPr sz="3000"/>
          </a:p>
          <a:p>
            <a:pPr indent="-3302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" sz="3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have a bunch of knowledge about SEO or Quantum Physics. </a:t>
            </a:r>
            <a:endParaRPr sz="3000"/>
          </a:p>
          <a:p>
            <a:pPr indent="-3302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" sz="3000">
                <a:latin typeface="Arial Narrow"/>
                <a:ea typeface="Arial Narrow"/>
                <a:cs typeface="Arial Narrow"/>
                <a:sym typeface="Arial Narrow"/>
              </a:rPr>
              <a:t>You’re not going to need expensive software</a:t>
            </a:r>
            <a:endParaRPr sz="3000"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6"/>
          <p:cNvSpPr txBox="1"/>
          <p:nvPr>
            <p:ph idx="1" type="body"/>
          </p:nvPr>
        </p:nvSpPr>
        <p:spPr>
          <a:xfrm>
            <a:off x="457200" y="75770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going to need any experience to do this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need a million dollar camera 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be some kind of video marketing GURU with a million videos under your belt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 don’t have to have a bunch of knowledge about SEO or Quantum Physics. </a:t>
            </a:r>
            <a:endParaRPr sz="2400"/>
          </a:p>
          <a:p>
            <a:pPr indent="-292100" lvl="0" marL="34290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You’re not going to need expensive software</a:t>
            </a:r>
            <a:endParaRPr sz="2400"/>
          </a:p>
          <a:p>
            <a:pPr indent="-30734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you’re not going to have to dedicate every waking moment of your life to this either…</a:t>
            </a:r>
            <a:endParaRPr b="0" i="0" sz="24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96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7"/>
          <p:cNvSpPr txBox="1"/>
          <p:nvPr>
            <p:ph type="title"/>
          </p:nvPr>
        </p:nvSpPr>
        <p:spPr>
          <a:xfrm>
            <a:off x="526575" y="2143053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Here’s a little fact about internet marketing for you...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Kam Jennings\AppData\Local\Microsoft\Windows\INetCache\IE\UM047PRO\facts-about-europe[1].jpg" id="303" name="Google Shape;30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0" y="171450"/>
            <a:ext cx="2159100" cy="1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58"/>
          <p:cNvSpPr txBox="1"/>
          <p:nvPr>
            <p:ph type="ctrTitle"/>
          </p:nvPr>
        </p:nvSpPr>
        <p:spPr>
          <a:xfrm>
            <a:off x="685800" y="280035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br>
              <a:rPr b="0" i="0" lang="en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44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05" name="Google Shape;305;p58"/>
          <p:cNvSpPr txBox="1"/>
          <p:nvPr/>
        </p:nvSpPr>
        <p:spPr>
          <a:xfrm>
            <a:off x="665950" y="1385888"/>
            <a:ext cx="76851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Every action people have to take requires a decision. At most decision points, more than 50% of your audience (usually more like 80-99%) opts out.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9"/>
          <p:cNvSpPr txBox="1"/>
          <p:nvPr>
            <p:ph type="ctrTitle"/>
          </p:nvPr>
        </p:nvSpPr>
        <p:spPr>
          <a:xfrm>
            <a:off x="685800" y="280035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br>
              <a:rPr b="0" i="0" lang="en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44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11" name="Google Shape;311;p59"/>
          <p:cNvSpPr txBox="1"/>
          <p:nvPr/>
        </p:nvSpPr>
        <p:spPr>
          <a:xfrm>
            <a:off x="729450" y="657688"/>
            <a:ext cx="76851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You heard it right...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50% 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F3F3F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0"/>
          <p:cNvSpPr txBox="1"/>
          <p:nvPr>
            <p:ph type="ctrTitle"/>
          </p:nvPr>
        </p:nvSpPr>
        <p:spPr>
          <a:xfrm>
            <a:off x="685800" y="205740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1" i="0" lang="en" sz="44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THAT’S INSANE!!</a:t>
            </a:r>
            <a:endParaRPr b="1" i="0" sz="4400" u="none" cap="none" strike="noStrik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1"/>
          <p:cNvSpPr txBox="1"/>
          <p:nvPr>
            <p:ph type="title"/>
          </p:nvPr>
        </p:nvSpPr>
        <p:spPr>
          <a:xfrm>
            <a:off x="533400" y="21717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What it means is that it takes time and practice to get this stuff right.</a:t>
            </a:r>
            <a:b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2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Bruce Lee himself could teach you Kung Fu...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3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...and let’s face it...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4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You’re still going to get your butt kicked a few times.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5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It’s no different with learning to make money online or becoming a digital marketer...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6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It’s takes a little time to get good at something...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7"/>
          <p:cNvSpPr txBox="1"/>
          <p:nvPr>
            <p:ph type="title"/>
          </p:nvPr>
        </p:nvSpPr>
        <p:spPr>
          <a:xfrm>
            <a:off x="1087700" y="2171700"/>
            <a:ext cx="6903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What I am offering here is time with no expense...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8"/>
          <p:cNvSpPr txBox="1"/>
          <p:nvPr>
            <p:ph type="title"/>
          </p:nvPr>
        </p:nvSpPr>
        <p:spPr>
          <a:xfrm>
            <a:off x="533400" y="14859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NO tricks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b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9"/>
          <p:cNvSpPr txBox="1"/>
          <p:nvPr>
            <p:ph type="title"/>
          </p:nvPr>
        </p:nvSpPr>
        <p:spPr>
          <a:xfrm>
            <a:off x="533400" y="20002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tricks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b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 expensive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tools 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necessary.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70"/>
          <p:cNvSpPr txBox="1"/>
          <p:nvPr>
            <p:ph type="title"/>
          </p:nvPr>
        </p:nvSpPr>
        <p:spPr>
          <a:xfrm>
            <a:off x="533400" y="20002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No Tricks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b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 expensive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coaching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necessary. 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 college degree needed. </a:t>
            </a:r>
            <a:b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1"/>
          <p:cNvSpPr txBox="1"/>
          <p:nvPr>
            <p:ph type="ctrTitle"/>
          </p:nvPr>
        </p:nvSpPr>
        <p:spPr>
          <a:xfrm>
            <a:off x="685800" y="205740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What it means is that the new barrier to success is now what it always should have been…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72"/>
          <p:cNvSpPr txBox="1"/>
          <p:nvPr>
            <p:ph type="title"/>
          </p:nvPr>
        </p:nvSpPr>
        <p:spPr>
          <a:xfrm>
            <a:off x="457200" y="22860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 simple </a:t>
            </a:r>
            <a:r>
              <a:rPr b="1" i="0" lang="en" sz="3959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will to win.</a:t>
            </a:r>
            <a:b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73"/>
          <p:cNvSpPr txBox="1"/>
          <p:nvPr>
            <p:ph type="title"/>
          </p:nvPr>
        </p:nvSpPr>
        <p:spPr>
          <a:xfrm>
            <a:off x="152400" y="23431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The fact is I’m just a normal guy who committed to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making this online thing work.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4"/>
          <p:cNvSpPr txBox="1"/>
          <p:nvPr>
            <p:ph type="title"/>
          </p:nvPr>
        </p:nvSpPr>
        <p:spPr>
          <a:xfrm>
            <a:off x="152400" y="23431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When I first started I really didn’t know anything about the power of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sales funnels or email marketing or list building or any of that...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75"/>
          <p:cNvSpPr txBox="1"/>
          <p:nvPr>
            <p:ph type="title"/>
          </p:nvPr>
        </p:nvSpPr>
        <p:spPr>
          <a:xfrm>
            <a:off x="921775" y="2343150"/>
            <a:ext cx="7604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sure as heck didn’t know that this thing was going to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grow to a scale that could support my family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…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6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that is where many of you guys have a serious advantage.  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You already get the power of starting a business online  and what you can do with it.</a:t>
            </a:r>
            <a:endParaRPr sz="3959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139700" lvl="0" marL="34290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8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Your problem is you have </a:t>
            </a:r>
            <a:r>
              <a:rPr b="1" i="0" lang="en" sz="3959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no </a:t>
            </a:r>
            <a:r>
              <a:rPr b="1" lang="en" sz="3959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confidence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 in what to do or if it will even work.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9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this is my job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12" name="Google Shape;412;p79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80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18" name="Google Shape;418;p80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81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24" name="Google Shape;424;p81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82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30" name="Google Shape;430;p82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tried and failed in the past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83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36" name="Google Shape;436;p83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tried and failed in the past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intimidated by recurring monthly charges from places like clickfunnels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84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42" name="Google Shape;442;p84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tried and failed in the past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intimidated by recurring monthly charges from places like clickfunnels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losing money on autoresponders that are not making you money but you were told you needed.</a:t>
            </a:r>
            <a:endParaRPr sz="1800"/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5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48" name="Google Shape;448;p85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tried and failed in the past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intimidated by recurring monthly charges from places like clickfunnels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losing money on autoresponders that are not making you money but you were told you needed.</a:t>
            </a:r>
            <a:endParaRPr sz="1800"/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Can’t seem to </a:t>
            </a:r>
            <a:r>
              <a:rPr lang="en" sz="1800"/>
              <a:t>get started with anything</a:t>
            </a:r>
            <a:endParaRPr sz="1800"/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6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54" name="Google Shape;454;p86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tried and failed in the past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intimidated by recurring monthly charges from places like clickfunnels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losing money on autoresponders that are not making you money but you were told you needed.</a:t>
            </a:r>
            <a:endParaRPr sz="1800"/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Can’t seem to </a:t>
            </a:r>
            <a:r>
              <a:rPr lang="en" sz="1800"/>
              <a:t>get started with anything</a:t>
            </a:r>
            <a:endParaRPr sz="1800"/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Can’t get your focus under control enough to move forward with anything</a:t>
            </a:r>
            <a:endParaRPr sz="1800"/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7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look this is my job.  I’ve done a lot of research on it.  I get that many of you:</a:t>
            </a:r>
            <a:endParaRPr i="0" sz="3959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60" name="Google Shape;460;p87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and failed to take 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Have spent money on multiple courses that just plain did not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Get bogged down with the technical details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tried and failed in the past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intimidated by recurring monthly charges from places like clickfunnels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Are losing money on autoresponders that are not making you money but you were told you needed.</a:t>
            </a:r>
            <a:endParaRPr sz="1800"/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Can’t seem to </a:t>
            </a:r>
            <a:r>
              <a:rPr lang="en" sz="1800"/>
              <a:t>get started with anything</a:t>
            </a:r>
            <a:endParaRPr sz="1800"/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" sz="1800"/>
              <a:t>Can’t get your focus under control enough to move forward with anything</a:t>
            </a:r>
            <a:endParaRPr sz="1800"/>
          </a:p>
          <a:p>
            <a:pPr indent="-477519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 feel like it’s too much work to mess with…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3220" lvl="0" marL="51435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Calibri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1770" lvl="0" marL="34290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8"/>
          <p:cNvSpPr txBox="1"/>
          <p:nvPr>
            <p:ph type="title"/>
          </p:nvPr>
        </p:nvSpPr>
        <p:spPr>
          <a:xfrm>
            <a:off x="152400" y="299275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Again</a:t>
            </a:r>
            <a:r>
              <a:rPr i="0" lang="en" sz="4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…that’s where I come it.</a:t>
            </a:r>
            <a:endParaRPr i="0" sz="44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descr="Large.png" id="466" name="Google Shape;46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0278" y="1076050"/>
            <a:ext cx="3143026" cy="406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89"/>
          <p:cNvSpPr txBox="1"/>
          <p:nvPr>
            <p:ph type="title"/>
          </p:nvPr>
        </p:nvSpPr>
        <p:spPr>
          <a:xfrm>
            <a:off x="215550" y="2594419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959">
                <a:solidFill>
                  <a:srgbClr val="FF9900"/>
                </a:solidFill>
              </a:rPr>
              <a:t>free funnels</a:t>
            </a:r>
            <a:r>
              <a:rPr lang="en" sz="3959"/>
              <a:t> is divided into 4 simple modules covering the </a:t>
            </a:r>
            <a:r>
              <a:rPr b="1" lang="en" sz="3959">
                <a:solidFill>
                  <a:srgbClr val="FF0000"/>
                </a:solidFill>
              </a:rPr>
              <a:t>12</a:t>
            </a:r>
            <a:r>
              <a:rPr lang="en" sz="3959"/>
              <a:t> </a:t>
            </a:r>
            <a:r>
              <a:rPr b="1" lang="en" sz="3959">
                <a:solidFill>
                  <a:srgbClr val="FF0000"/>
                </a:solidFill>
              </a:rPr>
              <a:t>most important subjects of your LIFE!</a:t>
            </a:r>
            <a:endParaRPr b="1" i="0" sz="3959" u="none" cap="none" strike="noStrike">
              <a:solidFill>
                <a:srgbClr val="FF0000"/>
              </a:solidFill>
            </a:endParaRPr>
          </a:p>
        </p:txBody>
      </p:sp>
      <p:pic>
        <p:nvPicPr>
          <p:cNvPr descr="Large.png" id="472" name="Google Shape;47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5750" y="0"/>
            <a:ext cx="1631124" cy="211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90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Ok...maybe not </a:t>
            </a:r>
            <a:r>
              <a:rPr b="1" lang="en">
                <a:latin typeface="Arial Narrow"/>
                <a:ea typeface="Arial Narrow"/>
                <a:cs typeface="Arial Narrow"/>
                <a:sym typeface="Arial Narrow"/>
              </a:rPr>
              <a:t>your life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but...</a:t>
            </a:r>
            <a:endParaRPr b="1" i="0" sz="20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1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they are pretty damn important...</a:t>
            </a:r>
            <a:endParaRPr b="1" i="0" sz="20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92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 Narrow"/>
              <a:buNone/>
            </a:pPr>
            <a:r>
              <a:rPr b="0" i="0" lang="en" sz="4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What are they?</a:t>
            </a:r>
            <a:br>
              <a:rPr b="0" i="0" lang="en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3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</a:t>
            </a:r>
            <a:r>
              <a:rPr lang="en" sz="1400"/>
              <a:t>Paid products that actually make money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493" name="Google Shape;493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94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</a:t>
            </a:r>
            <a:r>
              <a:rPr lang="en" sz="1400"/>
              <a:t>Lead magnets that actually get opt-in’s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499" name="Google Shape;49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5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05" name="Google Shape;50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96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11" name="Google Shape;511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97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17" name="Google Shape;51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98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23" name="Google Shape;52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99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Security Log-in Pages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29" name="Google Shape;52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00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Security Log-in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autoresponder set up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35" name="Google Shape;53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01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Security Log-in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autoresponder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write effective autoresponder sequences super fast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41" name="Google Shape;54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02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Security Log-in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autoresponder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write effective autoresponder sequences super fast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set up your funnel for free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47" name="Google Shape;547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03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Security Log-in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autoresponder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write effective autoresponder sequences super fast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set up your funnel for free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move your email subscribers from list to list easily on automation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53" name="Google Shape;55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04"/>
          <p:cNvSpPr txBox="1"/>
          <p:nvPr>
            <p:ph idx="1" type="body"/>
          </p:nvPr>
        </p:nvSpPr>
        <p:spPr>
          <a:xfrm>
            <a:off x="457200" y="562275"/>
            <a:ext cx="82296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Paid products that actually make money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Creating Lead magnets that actually get opt-in’s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website and page builder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Building OTO’s and Downsells that convert 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free Squeeze pages, Download Pages and Thank you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Sales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Effective Security Log-in Pages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Free autoresponder set up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write effective autoresponder sequences super fast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set up your funnel for free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move your email subscribers from free lists to paid lists easily on automation</a:t>
            </a:r>
            <a:endParaRPr sz="1400"/>
          </a:p>
          <a:p>
            <a:pPr indent="-4000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" sz="1400"/>
              <a:t>How to set up all your legal pages easily for free</a:t>
            </a:r>
            <a:endParaRPr sz="1400"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rge.png" id="559" name="Google Shape;55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4700" y="0"/>
            <a:ext cx="2129301" cy="275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05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only am I going to give you 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FREE blueprint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WIN on </a:t>
            </a:r>
            <a:r>
              <a:rPr lang="en" sz="3959"/>
              <a:t>the Internet...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F3F3F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06"/>
          <p:cNvSpPr txBox="1"/>
          <p:nvPr>
            <p:ph type="ctrTitle"/>
          </p:nvPr>
        </p:nvSpPr>
        <p:spPr>
          <a:xfrm>
            <a:off x="0" y="2114550"/>
            <a:ext cx="9144000" cy="10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1" i="0" lang="en" sz="32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I AM </a:t>
            </a:r>
            <a:r>
              <a:rPr b="1" lang="en" sz="32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GOING TO GIVE YOU 2 WEBINAR REPLAYS WHERE I TALK ABOUT MY FAVORITE FREE TRAFFIC SOURCES FOR YOUR FUNNEL</a:t>
            </a:r>
            <a:endParaRPr b="1" i="0" sz="3200" u="none" cap="none" strike="noStrik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07"/>
          <p:cNvSpPr txBox="1"/>
          <p:nvPr>
            <p:ph type="title"/>
          </p:nvPr>
        </p:nvSpPr>
        <p:spPr>
          <a:xfrm>
            <a:off x="97475" y="1462725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That’s </a:t>
            </a:r>
            <a:r>
              <a:rPr b="1" lang="en" sz="3600">
                <a:solidFill>
                  <a:srgbClr val="FF0000"/>
                </a:solidFill>
              </a:rPr>
              <a:t>over 2 hours</a:t>
            </a:r>
            <a:r>
              <a:rPr lang="en" sz="3600"/>
              <a:t> of pure no fill content where I speak about my favorite places to drive free traffic</a:t>
            </a:r>
            <a:r>
              <a:rPr b="0" i="0" lang="en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ebinar-icon-350px.png" id="575" name="Google Shape;57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8325" y="3121750"/>
            <a:ext cx="1829275" cy="181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ebinar-icon-350px.png" id="576" name="Google Shape;576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350" y="3121750"/>
            <a:ext cx="1829275" cy="181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us, Icon - Free images on Pixabay" id="577" name="Google Shape;57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3816" y="3567888"/>
            <a:ext cx="921325" cy="9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08"/>
          <p:cNvSpPr txBox="1"/>
          <p:nvPr>
            <p:ph type="title"/>
          </p:nvPr>
        </p:nvSpPr>
        <p:spPr>
          <a:xfrm>
            <a:off x="152400" y="18859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don’t just want to show you the strategies.  I don</a:t>
            </a: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’t just want to help you put it all together for free.  </a:t>
            </a:r>
            <a:r>
              <a:rPr i="0" lang="en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want to show </a:t>
            </a: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you</a:t>
            </a:r>
            <a:r>
              <a:rPr i="0" lang="en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how to get traffic to it as well.</a:t>
            </a:r>
            <a:endParaRPr i="0" sz="3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F3F3F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109"/>
          <p:cNvSpPr txBox="1"/>
          <p:nvPr>
            <p:ph type="title"/>
          </p:nvPr>
        </p:nvSpPr>
        <p:spPr>
          <a:xfrm>
            <a:off x="152400" y="20002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Listen…</a:t>
            </a:r>
            <a:b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The stuff I </a:t>
            </a:r>
            <a:r>
              <a:rPr lang="en" sz="36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teach</a:t>
            </a: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inside </a:t>
            </a:r>
            <a:r>
              <a:rPr b="1" lang="en" sz="3600">
                <a:solidFill>
                  <a:srgbClr val="FF9900"/>
                </a:solidFill>
                <a:latin typeface="Arial Black"/>
                <a:ea typeface="Arial Black"/>
                <a:cs typeface="Arial Black"/>
                <a:sym typeface="Arial Black"/>
              </a:rPr>
              <a:t>free funnels</a:t>
            </a: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 IS </a:t>
            </a:r>
            <a:r>
              <a:rPr lang="en" sz="360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extremely powerful strategy that has worked time and time again</a:t>
            </a:r>
            <a:r>
              <a:rPr b="0" i="0" lang="en" sz="36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. 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10"/>
          <p:cNvSpPr txBox="1"/>
          <p:nvPr>
            <p:ph idx="1" type="body"/>
          </p:nvPr>
        </p:nvSpPr>
        <p:spPr>
          <a:xfrm>
            <a:off x="457200" y="793825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What’s new is now you’ll know how to do all of it…</a:t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lang="en" sz="36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...for free.</a:t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11"/>
          <p:cNvSpPr txBox="1"/>
          <p:nvPr>
            <p:ph idx="1" type="body"/>
          </p:nvPr>
        </p:nvSpPr>
        <p:spPr>
          <a:xfrm>
            <a:off x="457200" y="1428075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It’s the kind of option I never had when I first got started.</a:t>
            </a:r>
            <a:endParaRPr sz="36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12"/>
          <p:cNvSpPr txBox="1"/>
          <p:nvPr>
            <p:ph type="title"/>
          </p:nvPr>
        </p:nvSpPr>
        <p:spPr>
          <a:xfrm>
            <a:off x="152400" y="194310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It would be fair to charge $997 for this </a:t>
            </a:r>
            <a:r>
              <a:rPr lang="en" sz="32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exact winning </a:t>
            </a:r>
            <a:r>
              <a:rPr i="0" lang="en" sz="32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blueprint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13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know the value of what I teach and what I do.  I know how important mastering this is.  I also know what it mea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ns to be able to do it for free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 I could go on and on…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14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I’m not trying to bleed you dry on this though.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15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want you to win.  Let’s make it easy.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16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You’re not paying $997 for this.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17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497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…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18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Not even $97…</a:t>
            </a:r>
            <a:b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And yeah that puts me square in the territory of putting in more work than what I will get back from teaching you this stuff.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19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don’t care.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20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I’m starting this course at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7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bucks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21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It’s a launch week special.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22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After that I’m setting the course at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27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.  Still an incredible deal, just not launch week incredible.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23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Now look, in a moment I’m going to give you a call to action…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24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want you to invest in your business here.  </a:t>
            </a:r>
            <a:b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What I offer you is no trick.  This is no mere gimmick.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25"/>
          <p:cNvSpPr txBox="1"/>
          <p:nvPr>
            <p:ph type="title"/>
          </p:nvPr>
        </p:nvSpPr>
        <p:spPr>
          <a:xfrm>
            <a:off x="515350" y="1943100"/>
            <a:ext cx="8265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I am going to explain step by step exactly what I do and how to do it without having the expenses that go along with it...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2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AND I am going to give you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2 webinar replays 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showing you </a:t>
            </a:r>
            <a:r>
              <a:rPr b="1"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EXACTLY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how to drive free traffic to the whole thing.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  <a:p>
            <a:pPr indent="-139700" lvl="0" marL="342900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27"/>
          <p:cNvSpPr txBox="1"/>
          <p:nvPr>
            <p:ph type="title"/>
          </p:nvPr>
        </p:nvSpPr>
        <p:spPr>
          <a:xfrm>
            <a:off x="327050" y="1943100"/>
            <a:ext cx="8513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Building a rock solid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business 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on the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internet when you are living directly in the middle of the information age 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is a no brainer.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28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 am going to leave 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free funnels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at $</a:t>
            </a:r>
            <a:r>
              <a:rPr lang="en" sz="3200">
                <a:latin typeface="Arial Narrow"/>
                <a:ea typeface="Arial Narrow"/>
                <a:cs typeface="Arial Narrow"/>
                <a:sym typeface="Arial Narrow"/>
              </a:rPr>
              <a:t>2</a:t>
            </a:r>
            <a:r>
              <a:rPr i="0" lang="en" sz="3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7 and if you look at it over the course of one year… </a:t>
            </a:r>
            <a:endParaRPr i="0" sz="3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29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 Black"/>
              <a:buNone/>
            </a:pPr>
            <a:r>
              <a:rPr b="1" i="0" lang="en" sz="3200" u="none" cap="none" strike="noStrik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THAT’S LESS THAN .0</a:t>
            </a:r>
            <a:r>
              <a:rPr b="1" lang="en" sz="32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8 CENTS</a:t>
            </a:r>
            <a:r>
              <a:rPr b="1" i="0" lang="en" sz="3200" u="none" cap="none" strike="noStrik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A DAY!!!</a:t>
            </a:r>
            <a:endParaRPr b="1" i="0" sz="3200" u="none" cap="none" strike="noStrike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 Black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30"/>
          <p:cNvSpPr txBox="1"/>
          <p:nvPr>
            <p:ph type="title"/>
          </p:nvPr>
        </p:nvSpPr>
        <p:spPr>
          <a:xfrm>
            <a:off x="1020775" y="1943100"/>
            <a:ext cx="746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Would you be willing to invest </a:t>
            </a:r>
            <a:r>
              <a:rPr b="1" i="0" lang="en" sz="28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.0</a:t>
            </a:r>
            <a:r>
              <a:rPr b="1" lang="en" sz="2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8</a:t>
            </a:r>
            <a:r>
              <a:rPr b="1" i="0" lang="en" sz="28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cents</a:t>
            </a: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 day </a:t>
            </a:r>
            <a:endParaRPr i="0" sz="2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over the course of one year for even a chance to vastly improve your life </a:t>
            </a:r>
            <a:r>
              <a:rPr b="1" i="0" lang="en" sz="28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FOREVER?</a:t>
            </a:r>
            <a:endParaRPr b="1" i="0" sz="28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31"/>
          <p:cNvSpPr txBox="1"/>
          <p:nvPr>
            <p:ph type="title"/>
          </p:nvPr>
        </p:nvSpPr>
        <p:spPr>
          <a:xfrm>
            <a:off x="0" y="19431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would.  And have.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32"/>
          <p:cNvSpPr txBox="1"/>
          <p:nvPr>
            <p:ph type="title"/>
          </p:nvPr>
        </p:nvSpPr>
        <p:spPr>
          <a:xfrm>
            <a:off x="961300" y="2286000"/>
            <a:ext cx="758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i="1" lang="en" sz="2800"/>
              <a:t>Take time to deliberate; but when the time for action arrives, stop thinking and go in. </a:t>
            </a:r>
            <a:endParaRPr i="1" sz="2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i="1" sz="2800"/>
          </a:p>
          <a:p>
            <a:pPr indent="-406400" lvl="0" marL="457200" marR="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i="1" lang="en" sz="2800"/>
              <a:t>Andrew Jackson</a:t>
            </a:r>
            <a:br>
              <a:rPr i="1" lang="en" sz="2800"/>
            </a:br>
            <a:endParaRPr i="0" sz="28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33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33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34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134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35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135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36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136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trying and failing!!!!</a:t>
            </a:r>
            <a:endParaRPr sz="1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37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137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trying and failing!!!!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do everything without paying recurring monthly charges from places like clickfunnels</a:t>
            </a:r>
            <a:endParaRPr sz="1800"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38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138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trying and failing!!!!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do everything without paying recurring monthly charges from places like clickfunnels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write fast effective email and sales copy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39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139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trying and failing!!!!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do everything without paying recurring monthly charges from places like clickfunnels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write fast effective email and sales copy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finally get started with something that works!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40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140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trying and failing!!!!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do everything without paying recurring monthly charges from places like clickfunnels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write fast effective email and sales copy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finally get started with something that works!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finally  get your focus under control enough to move forward with something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41"/>
          <p:cNvSpPr txBox="1"/>
          <p:nvPr>
            <p:ph type="title"/>
          </p:nvPr>
        </p:nvSpPr>
        <p:spPr>
          <a:xfrm>
            <a:off x="152400" y="285750"/>
            <a:ext cx="8839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inside </a:t>
            </a:r>
            <a:r>
              <a:rPr b="1" lang="en" sz="3959">
                <a:solidFill>
                  <a:srgbClr val="FF0000"/>
                </a:solidFill>
              </a:rPr>
              <a:t>free funnels</a:t>
            </a:r>
            <a:r>
              <a:rPr b="1" i="0" lang="en" sz="3959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be instantly getting the secrets to:</a:t>
            </a: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141"/>
          <p:cNvSpPr txBox="1"/>
          <p:nvPr>
            <p:ph idx="1" type="body"/>
          </p:nvPr>
        </p:nvSpPr>
        <p:spPr>
          <a:xfrm>
            <a:off x="0" y="1371600"/>
            <a:ext cx="9144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77519" lvl="0" marL="5143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actually win online without spending a bunch of money on expensive tools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get a free a free pagebuilder and website set up</a:t>
            </a:r>
            <a:endParaRPr sz="1800"/>
          </a:p>
          <a:p>
            <a:pPr indent="-450850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losing money on autoresponders that are not making you money but you were told you needed.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stop trying and failing!!!!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do everything without paying recurring monthly charges from places like clickfunnels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write fast effective email and sales copy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finally get started with something that works!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How to finally  get your focus under control enough to move forward with something</a:t>
            </a:r>
            <a:endParaRPr sz="1800"/>
          </a:p>
          <a:p>
            <a:pPr indent="-477519" lvl="0" marL="514350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n" sz="1800"/>
              <a:t>And how to stop feeling like it’s too much work to mess with…because we are taking this step by step!</a:t>
            </a:r>
            <a:endParaRPr sz="28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42"/>
          <p:cNvSpPr txBox="1"/>
          <p:nvPr>
            <p:ph type="title"/>
          </p:nvPr>
        </p:nvSpPr>
        <p:spPr>
          <a:xfrm>
            <a:off x="76200" y="512413"/>
            <a:ext cx="899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In addition to that </a:t>
            </a:r>
            <a:r>
              <a:rPr lang="en" sz="3959">
                <a:latin typeface="Arial Narrow"/>
                <a:ea typeface="Arial Narrow"/>
                <a:cs typeface="Arial Narrow"/>
                <a:sym typeface="Arial Narrow"/>
              </a:rPr>
              <a:t>you're</a:t>
            </a:r>
            <a: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also going to get instant access to </a:t>
            </a:r>
            <a:br>
              <a:rPr i="0" lang="en" sz="3959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i="0" sz="3959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62" name="Google Shape;762;p142"/>
          <p:cNvSpPr txBox="1"/>
          <p:nvPr/>
        </p:nvSpPr>
        <p:spPr>
          <a:xfrm>
            <a:off x="3425675" y="374606"/>
            <a:ext cx="3954300" cy="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142"/>
          <p:cNvSpPr txBox="1"/>
          <p:nvPr/>
        </p:nvSpPr>
        <p:spPr>
          <a:xfrm>
            <a:off x="1187725" y="3305213"/>
            <a:ext cx="70089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rial Narrow"/>
                <a:ea typeface="Arial Narrow"/>
                <a:cs typeface="Arial Narrow"/>
                <a:sym typeface="Arial Narrow"/>
              </a:rPr>
              <a:t>2 WEBINAR REPLAYS WHERE I TALK ABOUT MY FAVORITE FREE TRAFFIC SOURCES FOR YOUR FUNNEL!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rial Narrow"/>
                <a:ea typeface="Arial Narrow"/>
                <a:cs typeface="Arial Narrow"/>
                <a:sym typeface="Arial Narrow"/>
              </a:rPr>
              <a:t>(previously only available to my coaching students)</a:t>
            </a:r>
            <a:br>
              <a:rPr lang="en" sz="3000">
                <a:latin typeface="Arial Narrow"/>
                <a:ea typeface="Arial Narrow"/>
                <a:cs typeface="Arial Narrow"/>
                <a:sym typeface="Arial Narrow"/>
              </a:rPr>
            </a:br>
            <a:endParaRPr sz="30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descr="webinar-icon-350px.png" id="764" name="Google Shape;764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0650" y="1274438"/>
            <a:ext cx="1894615" cy="1878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ebinar-icon-350px.png" id="765" name="Google Shape;765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525" y="1317838"/>
            <a:ext cx="1894615" cy="1878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us, Icon - Free images on Pixabay" id="766" name="Google Shape;766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4672" y="1620771"/>
            <a:ext cx="1272550" cy="127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43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 want you to </a:t>
            </a:r>
            <a:r>
              <a:rPr b="1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click the button </a:t>
            </a:r>
            <a:r>
              <a:rPr b="0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below and pick up </a:t>
            </a:r>
            <a:br>
              <a:rPr b="0" i="0" lang="en" sz="2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2800">
                <a:solidFill>
                  <a:srgbClr val="FF9900"/>
                </a:solidFill>
              </a:rPr>
              <a:t>free funnels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44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I’ll give you a few seconds to think about that...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45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5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46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4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47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solidFill>
                  <a:srgbClr val="00B0F0"/>
                </a:solidFill>
              </a:rPr>
              <a:t>3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48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2800">
                <a:solidFill>
                  <a:srgbClr val="00B0F0"/>
                </a:solidFill>
              </a:rPr>
              <a:t>2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49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>
                <a:solidFill>
                  <a:srgbClr val="00B0F0"/>
                </a:solidFill>
              </a:rPr>
              <a:t>1</a:t>
            </a:r>
            <a:endParaRPr b="1" i="0" sz="28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50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Still not sure?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51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Consider this…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52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Let’s assume you’re going to buy this course at it’s highest price point of $</a:t>
            </a:r>
            <a:r>
              <a:rPr lang="en" sz="2800"/>
              <a:t>27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53"/>
          <p:cNvSpPr txBox="1"/>
          <p:nvPr>
            <p:ph type="title"/>
          </p:nvPr>
        </p:nvSpPr>
        <p:spPr>
          <a:xfrm>
            <a:off x="406325" y="2171700"/>
            <a:ext cx="8354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If you used everything I am giving you today to build an </a:t>
            </a:r>
            <a:r>
              <a:rPr lang="en" sz="2800"/>
              <a:t>online business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</a:t>
            </a:r>
            <a:r>
              <a:rPr b="1" i="0" lang="en" sz="2800" u="none" cap="none" strike="noStrike">
                <a:solidFill>
                  <a:srgbClr val="FF0000"/>
                </a:solidFill>
              </a:rPr>
              <a:t>just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800"/>
              <a:t>ran without a paid autoresponder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54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Your investment in this course will have paid for itself in </a:t>
            </a:r>
            <a:r>
              <a:rPr lang="en" sz="2800"/>
              <a:t>2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months.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55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end of </a:t>
            </a:r>
            <a:r>
              <a:rPr lang="en" sz="2800"/>
              <a:t>12</a:t>
            </a:r>
            <a:r>
              <a:rPr lang="en" sz="2800"/>
              <a:t> months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 will have </a:t>
            </a:r>
            <a:r>
              <a:rPr lang="en" sz="2800"/>
              <a:t>saved a total of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lang="en" sz="2800"/>
              <a:t>220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$</a:t>
            </a:r>
            <a:r>
              <a:rPr lang="en" sz="2800"/>
              <a:t>27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b="1" lang="en" sz="2800">
                <a:solidFill>
                  <a:srgbClr val="FF0000"/>
                </a:solidFill>
              </a:rPr>
              <a:t>193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56"/>
          <p:cNvSpPr txBox="1"/>
          <p:nvPr>
            <p:ph type="title"/>
          </p:nvPr>
        </p:nvSpPr>
        <p:spPr>
          <a:xfrm>
            <a:off x="723450" y="1785200"/>
            <a:ext cx="7640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/>
              <a:t>And I’m assuming you </a:t>
            </a:r>
            <a:r>
              <a:rPr b="1" lang="en" sz="2800">
                <a:solidFill>
                  <a:srgbClr val="FF0000"/>
                </a:solidFill>
              </a:rPr>
              <a:t>DON’T MAKE ANY MONEY YOUR FIRST YEAR </a:t>
            </a:r>
            <a:r>
              <a:rPr lang="en" sz="2800"/>
              <a:t>AND You’re paid autoresponder was giving you your first month free!</a:t>
            </a: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lang="en" sz="2800"/>
              <a:t>220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$</a:t>
            </a:r>
            <a:r>
              <a:rPr lang="en" sz="2800"/>
              <a:t>27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b="1" lang="en" sz="2800">
                <a:solidFill>
                  <a:srgbClr val="FF0000"/>
                </a:solidFill>
              </a:rPr>
              <a:t>193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57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Don’t you think you could probably use </a:t>
            </a:r>
            <a:r>
              <a:rPr lang="en" sz="2800">
                <a:solidFill>
                  <a:srgbClr val="FF9900"/>
                </a:solidFill>
              </a:rPr>
              <a:t>free funnels</a:t>
            </a:r>
            <a:r>
              <a:rPr lang="en" sz="2800"/>
              <a:t> 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sell at least 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product?  I mean I</a:t>
            </a:r>
            <a:r>
              <a:rPr lang="en" sz="2800"/>
              <a:t>’m going to teach you how to do everything...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58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 answer is no then I think you need to take a long look in the mirror, because you’re selling yourself </a:t>
            </a: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way too short.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59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" sz="2800"/>
              <a:t>But even if the answer is still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" sz="2800"/>
              <a:t>then guess what...you're still going to save a bunch of money.  Because </a:t>
            </a:r>
            <a:r>
              <a:rPr b="1" lang="en" sz="2800">
                <a:solidFill>
                  <a:srgbClr val="FF9900"/>
                </a:solidFill>
              </a:rPr>
              <a:t>free funnels</a:t>
            </a:r>
            <a:r>
              <a:rPr lang="en" sz="2800"/>
              <a:t> is going to </a:t>
            </a:r>
            <a:r>
              <a:rPr b="1" lang="en" sz="2800">
                <a:solidFill>
                  <a:srgbClr val="FF0000"/>
                </a:solidFill>
              </a:rPr>
              <a:t>eliminate all expenses</a:t>
            </a:r>
            <a:r>
              <a:rPr lang="en" sz="2800"/>
              <a:t> for you.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0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fact is if you had enough ambition and attention to make it to the end of this video… then you can sell </a:t>
            </a:r>
            <a:r>
              <a:rPr b="1" i="0" lang="en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 LEAST 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product</a:t>
            </a: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61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truth is you can probably sell a lot more than that on a monthly basis.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62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Making money online doesn’t always have to be hard.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63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not the lottery.  Hoping won’t do you any good here.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64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1" lang="en" sz="2800"/>
              <a:t>Take time to deliberate; but when the time for action arrives, stop thinking and go in.</a:t>
            </a:r>
            <a:endParaRPr b="1" i="1" sz="2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it has always been…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65"/>
          <p:cNvSpPr txBox="1"/>
          <p:nvPr>
            <p:ph type="title"/>
          </p:nvPr>
        </p:nvSpPr>
        <p:spPr>
          <a:xfrm>
            <a:off x="0" y="217170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future is in your hands.</a:t>
            </a: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62626"/>
        </a:solidFill>
      </p:bgPr>
    </p:bg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66"/>
          <p:cNvSpPr txBox="1"/>
          <p:nvPr>
            <p:ph type="title"/>
          </p:nvPr>
        </p:nvSpPr>
        <p:spPr>
          <a:xfrm>
            <a:off x="0" y="4171950"/>
            <a:ext cx="6324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Arial Black"/>
              <a:buNone/>
            </a:pPr>
            <a:r>
              <a:rPr b="0" i="0" lang="en" sz="2800" u="none" cap="none" strike="noStrik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and now it’s your move…</a:t>
            </a:r>
            <a:endParaRPr b="1" i="0" sz="2800" u="none" cap="none" strike="noStrik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Large.png" id="887" name="Google Shape;887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2950" y="194900"/>
            <a:ext cx="3073175" cy="397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