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5143500" cx="9144000"/>
  <p:notesSz cx="6858000" cy="9144000"/>
  <p:embeddedFontLst>
    <p:embeddedFont>
      <p:font typeface="Arial Narrow"/>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ArialNarrow-regular.fntdata"/><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ArialNarrow-italic.fntdata"/><Relationship Id="rId14" Type="http://schemas.openxmlformats.org/officeDocument/2006/relationships/slide" Target="slides/slide10.xml"/><Relationship Id="rId36" Type="http://schemas.openxmlformats.org/officeDocument/2006/relationships/font" Target="fonts/ArialNarrow-bold.fntdata"/><Relationship Id="rId17" Type="http://schemas.openxmlformats.org/officeDocument/2006/relationships/slide" Target="slides/slide13.xml"/><Relationship Id="rId16" Type="http://schemas.openxmlformats.org/officeDocument/2006/relationships/slide" Target="slides/slide12.xml"/><Relationship Id="rId38" Type="http://schemas.openxmlformats.org/officeDocument/2006/relationships/font" Target="fonts/ArialNarrow-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3b5176cf0d_0_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 name="Google Shape;52;g3b5176cf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3b5176cf0d_0_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7" name="Google Shape;57;g3b5176cf0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g2395d1e553_0_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 name="Google Shape;62;g2395d1e55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2395d1e553_0_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7" name="Google Shape;67;g2395d1e55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2395d1e553_0_1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Google Shape;72;g2395d1e55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3b5176cf0d_0_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7" name="Google Shape;77;g3b5176cf0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3b5176cf0d_0_1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2" name="Google Shape;82;g3b5176cf0d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2395d1e553_0_1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7" name="Google Shape;87;g2395d1e55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3b5176cf0d_0_1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2" name="Google Shape;92;g3b5176cf0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3b5176cf0d_0_21: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 name="Google Shape;97;g3b5176cf0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3b5176cf0d_0_2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2" name="Google Shape;102;g3b5176cf0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2395d1e553_0_2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 name="Google Shape;107;g2395d1e55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2395d1e553_0_3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Google Shape;112;g2395d1e55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2395d1e553_0_3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7" name="Google Shape;117;g2395d1e55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2395d1e553_0_4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2" name="Google Shape;122;g2395d1e55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2395d1e553_0_4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Google Shape;127;g2395d1e553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2395d1e553_0_4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2" name="Google Shape;132;g2395d1e55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2395d1e553_0_5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Google Shape;137;g2395d1e553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2395d1e553_0_6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2" name="Google Shape;142;g2395d1e55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2395d1e553_0_6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7" name="Google Shape;147;g2395d1e55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2395d1e553_0_7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2" name="Google Shape;152;g2395d1e553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2395d1e553_0_7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7" name="Google Shape;157;g2395d1e553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2395d1e553_0_8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2" name="Google Shape;162;g2395d1e553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2395d1e553_0_8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7" name="Google Shape;167;g2395d1e553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239a79492d_0_4: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2" name="Google Shape;172;g239a79492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239a79492d_0_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7" name="Google Shape;177;g239a79492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Google Shape;181;g239a79492d_0_1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2" name="Google Shape;182;g239a79492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239a79492d_0_1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7" name="Google Shape;187;g239a79492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2395d1e553_0_9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2" name="Google Shape;192;g2395d1e553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2395d1e553_0_9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7" name="Google Shape;197;g2395d1e553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419608" y="183900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How would you like me to </a:t>
            </a:r>
            <a:r>
              <a:rPr b="1" lang="en" sz="3600">
                <a:solidFill>
                  <a:srgbClr val="FF0000"/>
                </a:solidFill>
              </a:rPr>
              <a:t>personally take you behind the scenes</a:t>
            </a:r>
            <a:r>
              <a:rPr lang="en" sz="3600"/>
              <a:t> of how I created Email Fire and create ANOTHER email engagement series </a:t>
            </a:r>
            <a:r>
              <a:rPr b="1" lang="en" sz="3600"/>
              <a:t>with</a:t>
            </a:r>
            <a:r>
              <a:rPr lang="en" sz="3600"/>
              <a:t> you?</a:t>
            </a:r>
            <a:endParaRPr sz="3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4"/>
          <p:cNvSpPr txBox="1"/>
          <p:nvPr>
            <p:ph type="ctrTitle"/>
          </p:nvPr>
        </p:nvSpPr>
        <p:spPr>
          <a:xfrm>
            <a:off x="419608" y="1545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An email series that would be unique to the </a:t>
            </a:r>
            <a:r>
              <a:rPr b="1" lang="en" sz="3600">
                <a:solidFill>
                  <a:srgbClr val="FF0000"/>
                </a:solidFill>
              </a:rPr>
              <a:t>Email Fire Master Class</a:t>
            </a:r>
            <a:r>
              <a:rPr lang="en" sz="3600"/>
              <a:t> and only you would have the rights to use this series.</a:t>
            </a:r>
            <a:endParaRPr sz="3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5"/>
          <p:cNvSpPr txBox="1"/>
          <p:nvPr>
            <p:ph type="ctrTitle"/>
          </p:nvPr>
        </p:nvSpPr>
        <p:spPr>
          <a:xfrm>
            <a:off x="272508" y="1948125"/>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It is a well known fact that hiring a coach or mentor that has been there before and knows exactly what they are doing increases your chances of success massively</a:t>
            </a:r>
            <a:endParaRPr sz="3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6"/>
          <p:cNvSpPr txBox="1"/>
          <p:nvPr>
            <p:ph type="ctrTitle"/>
          </p:nvPr>
        </p:nvSpPr>
        <p:spPr>
          <a:xfrm>
            <a:off x="442225" y="1776425"/>
            <a:ext cx="8520600" cy="12999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But you don’t usually see coaching or mentoring at this kind of price.</a:t>
            </a:r>
            <a:endParaRPr sz="3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7"/>
          <p:cNvSpPr txBox="1"/>
          <p:nvPr>
            <p:ph type="ctrTitle"/>
          </p:nvPr>
        </p:nvSpPr>
        <p:spPr>
          <a:xfrm>
            <a:off x="447650" y="1690125"/>
            <a:ext cx="8520600" cy="15399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I’ll guide you through creating a winning email sequence that </a:t>
            </a:r>
            <a:r>
              <a:rPr b="1" lang="en" sz="3600">
                <a:solidFill>
                  <a:srgbClr val="FF0000"/>
                </a:solidFill>
              </a:rPr>
              <a:t>WILL</a:t>
            </a:r>
            <a:r>
              <a:rPr lang="en" sz="3600"/>
              <a:t> make money.  </a:t>
            </a:r>
            <a:endParaRPr sz="3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8"/>
          <p:cNvSpPr txBox="1"/>
          <p:nvPr>
            <p:ph type="ctrTitle"/>
          </p:nvPr>
        </p:nvSpPr>
        <p:spPr>
          <a:xfrm>
            <a:off x="311708" y="132010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sz="3600"/>
              <a:t>We’ll walk through an entire series together and I’ll show you exactly what to do and why we do it</a:t>
            </a:r>
            <a:r>
              <a:rPr lang="en" sz="3600"/>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9"/>
          <p:cNvSpPr txBox="1"/>
          <p:nvPr>
            <p:ph type="ctrTitle"/>
          </p:nvPr>
        </p:nvSpPr>
        <p:spPr>
          <a:xfrm>
            <a:off x="311708" y="132010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Tricks and strategies for coming up with amazing and entertaining content that </a:t>
            </a:r>
            <a:r>
              <a:rPr b="1" lang="en" sz="3600">
                <a:solidFill>
                  <a:srgbClr val="FF0000"/>
                </a:solidFill>
              </a:rPr>
              <a:t>GETS THE SALE!</a:t>
            </a:r>
            <a:endParaRPr b="1">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20"/>
          <p:cNvSpPr txBox="1"/>
          <p:nvPr>
            <p:ph type="ctrTitle"/>
          </p:nvPr>
        </p:nvSpPr>
        <p:spPr>
          <a:xfrm>
            <a:off x="442225" y="1867525"/>
            <a:ext cx="8520600" cy="8691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And when we are done with this 3 day Master Class...</a:t>
            </a:r>
            <a:endParaRPr sz="3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21"/>
          <p:cNvSpPr txBox="1"/>
          <p:nvPr>
            <p:ph type="ctrTitle"/>
          </p:nvPr>
        </p:nvSpPr>
        <p:spPr>
          <a:xfrm>
            <a:off x="393400" y="1888650"/>
            <a:ext cx="8520600" cy="13662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You will get </a:t>
            </a:r>
            <a:r>
              <a:rPr b="1" lang="en" sz="3600">
                <a:solidFill>
                  <a:srgbClr val="FF0000"/>
                </a:solidFill>
              </a:rPr>
              <a:t>Private Label Rights</a:t>
            </a:r>
            <a:r>
              <a:rPr lang="en" sz="3600"/>
              <a:t> on the unique and powerful email series we create in the class. </a:t>
            </a: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22"/>
          <p:cNvSpPr txBox="1"/>
          <p:nvPr>
            <p:ph type="ctrTitle"/>
          </p:nvPr>
        </p:nvSpPr>
        <p:spPr>
          <a:xfrm>
            <a:off x="393400" y="1888650"/>
            <a:ext cx="8520600" cy="13662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This will allow you to not only use the series we create but also to package the emails up and sell them yourself.</a:t>
            </a:r>
            <a:endParaRPr sz="3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23"/>
          <p:cNvSpPr txBox="1"/>
          <p:nvPr>
            <p:ph type="ctrTitle"/>
          </p:nvPr>
        </p:nvSpPr>
        <p:spPr>
          <a:xfrm>
            <a:off x="441350" y="1888650"/>
            <a:ext cx="8520600" cy="13662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t>Essentially,</a:t>
            </a:r>
            <a:r>
              <a:rPr lang="en" sz="3600"/>
              <a:t> we will be creating an asset for you!</a:t>
            </a:r>
            <a:endParaRPr sz="3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4"/>
          <p:cNvSpPr txBox="1"/>
          <p:nvPr>
            <p:ph type="ctrTitle"/>
          </p:nvPr>
        </p:nvSpPr>
        <p:spPr>
          <a:xfrm>
            <a:off x="525050" y="1759875"/>
            <a:ext cx="8520600" cy="819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b="1" lang="en" sz="3600"/>
              <a:t>But </a:t>
            </a:r>
            <a:r>
              <a:rPr lang="en" sz="3600"/>
              <a:t>most importantly...</a:t>
            </a:r>
            <a:endParaRPr sz="3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25"/>
          <p:cNvSpPr txBox="1"/>
          <p:nvPr>
            <p:ph type="ctrTitle"/>
          </p:nvPr>
        </p:nvSpPr>
        <p:spPr>
          <a:xfrm>
            <a:off x="383633" y="2204875"/>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latin typeface="Arial Narrow"/>
                <a:ea typeface="Arial Narrow"/>
                <a:cs typeface="Arial Narrow"/>
                <a:sym typeface="Arial Narrow"/>
              </a:rPr>
              <a:t>I’ll make sure you walk away from this Master Class knowing exactly how to create powerful email series’ like these that build authority and generate profits!</a:t>
            </a:r>
            <a:endParaRPr sz="4800">
              <a:latin typeface="Arial Narrow"/>
              <a:ea typeface="Arial Narrow"/>
              <a:cs typeface="Arial Narrow"/>
              <a:sym typeface="Arial Narrow"/>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26"/>
          <p:cNvSpPr txBox="1"/>
          <p:nvPr>
            <p:ph type="ctrTitle"/>
          </p:nvPr>
        </p:nvSpPr>
        <p:spPr>
          <a:xfrm>
            <a:off x="425658" y="1545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latin typeface="Arial Narrow"/>
                <a:ea typeface="Arial Narrow"/>
                <a:cs typeface="Arial Narrow"/>
                <a:sym typeface="Arial Narrow"/>
              </a:rPr>
              <a:t>This is exactly what my </a:t>
            </a:r>
            <a:r>
              <a:rPr b="1" lang="en" sz="4800">
                <a:solidFill>
                  <a:srgbClr val="FF0000"/>
                </a:solidFill>
                <a:latin typeface="Arial Narrow"/>
                <a:ea typeface="Arial Narrow"/>
                <a:cs typeface="Arial Narrow"/>
                <a:sym typeface="Arial Narrow"/>
              </a:rPr>
              <a:t>Email Fire</a:t>
            </a:r>
            <a:r>
              <a:rPr lang="en" sz="4800">
                <a:latin typeface="Arial Narrow"/>
                <a:ea typeface="Arial Narrow"/>
                <a:cs typeface="Arial Narrow"/>
                <a:sym typeface="Arial Narrow"/>
              </a:rPr>
              <a:t> Master Class series will entail...</a:t>
            </a:r>
            <a:endParaRPr sz="4800">
              <a:latin typeface="Arial Narrow"/>
              <a:ea typeface="Arial Narrow"/>
              <a:cs typeface="Arial Narrow"/>
              <a:sym typeface="Arial Narro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7"/>
          <p:cNvSpPr txBox="1"/>
          <p:nvPr>
            <p:ph type="ctrTitle"/>
          </p:nvPr>
        </p:nvSpPr>
        <p:spPr>
          <a:xfrm>
            <a:off x="311700" y="1983600"/>
            <a:ext cx="8520600" cy="11763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latin typeface="Arial Narrow"/>
                <a:ea typeface="Arial Narrow"/>
                <a:cs typeface="Arial Narrow"/>
                <a:sym typeface="Arial Narrow"/>
              </a:rPr>
              <a:t>I will show you inside tips and tricks...</a:t>
            </a:r>
            <a:endParaRPr sz="4800">
              <a:latin typeface="Arial Narrow"/>
              <a:ea typeface="Arial Narrow"/>
              <a:cs typeface="Arial Narrow"/>
              <a:sym typeface="Arial Narrow"/>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8"/>
          <p:cNvSpPr txBox="1"/>
          <p:nvPr>
            <p:ph type="ctrTitle"/>
          </p:nvPr>
        </p:nvSpPr>
        <p:spPr>
          <a:xfrm>
            <a:off x="425658" y="1545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latin typeface="Arial Narrow"/>
                <a:ea typeface="Arial Narrow"/>
                <a:cs typeface="Arial Narrow"/>
                <a:sym typeface="Arial Narrow"/>
              </a:rPr>
              <a:t>I will answer any and all questions you have...</a:t>
            </a:r>
            <a:endParaRPr sz="4800">
              <a:latin typeface="Arial Narrow"/>
              <a:ea typeface="Arial Narrow"/>
              <a:cs typeface="Arial Narrow"/>
              <a:sym typeface="Arial Narrow"/>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9"/>
          <p:cNvSpPr txBox="1"/>
          <p:nvPr>
            <p:ph type="ctrTitle"/>
          </p:nvPr>
        </p:nvSpPr>
        <p:spPr>
          <a:xfrm>
            <a:off x="425658" y="1545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latin typeface="Arial Narrow"/>
                <a:ea typeface="Arial Narrow"/>
                <a:cs typeface="Arial Narrow"/>
                <a:sym typeface="Arial Narrow"/>
              </a:rPr>
              <a:t>I will keep you on track and motivated...</a:t>
            </a:r>
            <a:endParaRPr sz="4800">
              <a:latin typeface="Arial Narrow"/>
              <a:ea typeface="Arial Narrow"/>
              <a:cs typeface="Arial Narrow"/>
              <a:sym typeface="Arial Narrow"/>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30"/>
          <p:cNvSpPr txBox="1"/>
          <p:nvPr>
            <p:ph type="ctrTitle"/>
          </p:nvPr>
        </p:nvSpPr>
        <p:spPr>
          <a:xfrm>
            <a:off x="904983" y="1038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b="1" lang="en" sz="4800">
                <a:latin typeface="Arial Narrow"/>
                <a:ea typeface="Arial Narrow"/>
                <a:cs typeface="Arial Narrow"/>
                <a:sym typeface="Arial Narrow"/>
              </a:rPr>
              <a:t>But</a:t>
            </a:r>
            <a:r>
              <a:rPr lang="en" sz="4800">
                <a:latin typeface="Arial Narrow"/>
                <a:ea typeface="Arial Narrow"/>
                <a:cs typeface="Arial Narrow"/>
                <a:sym typeface="Arial Narrow"/>
              </a:rPr>
              <a:t> most importantly...</a:t>
            </a:r>
            <a:endParaRPr sz="4800">
              <a:latin typeface="Arial Narrow"/>
              <a:ea typeface="Arial Narrow"/>
              <a:cs typeface="Arial Narrow"/>
              <a:sym typeface="Arial Narrow"/>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31"/>
          <p:cNvSpPr txBox="1"/>
          <p:nvPr>
            <p:ph type="ctrTitle"/>
          </p:nvPr>
        </p:nvSpPr>
        <p:spPr>
          <a:xfrm>
            <a:off x="425658" y="1545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latin typeface="Arial Narrow"/>
                <a:ea typeface="Arial Narrow"/>
                <a:cs typeface="Arial Narrow"/>
                <a:sym typeface="Arial Narrow"/>
              </a:rPr>
              <a:t>I will make sure you are doing things right so that you can </a:t>
            </a:r>
            <a:r>
              <a:rPr b="1" lang="en" sz="4800">
                <a:latin typeface="Arial Narrow"/>
                <a:ea typeface="Arial Narrow"/>
                <a:cs typeface="Arial Narrow"/>
                <a:sym typeface="Arial Narrow"/>
              </a:rPr>
              <a:t>make money!</a:t>
            </a:r>
            <a:endParaRPr b="1" sz="4800">
              <a:latin typeface="Arial Narrow"/>
              <a:ea typeface="Arial Narrow"/>
              <a:cs typeface="Arial Narrow"/>
              <a:sym typeface="Arial Narrow"/>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32"/>
          <p:cNvSpPr txBox="1"/>
          <p:nvPr>
            <p:ph type="ctrTitle"/>
          </p:nvPr>
        </p:nvSpPr>
        <p:spPr>
          <a:xfrm>
            <a:off x="425658" y="1545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latin typeface="Arial Narrow"/>
                <a:ea typeface="Arial Narrow"/>
                <a:cs typeface="Arial Narrow"/>
                <a:sym typeface="Arial Narrow"/>
              </a:rPr>
              <a:t>I have a serious track record when it comes to helping my coaching clients</a:t>
            </a:r>
            <a:endParaRPr b="1" sz="4800">
              <a:latin typeface="Arial Narrow"/>
              <a:ea typeface="Arial Narrow"/>
              <a:cs typeface="Arial Narrow"/>
              <a:sym typeface="Arial Narrow"/>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33"/>
          <p:cNvSpPr txBox="1"/>
          <p:nvPr>
            <p:ph type="ctrTitle"/>
          </p:nvPr>
        </p:nvSpPr>
        <p:spPr>
          <a:xfrm>
            <a:off x="425658" y="1545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latin typeface="Arial Narrow"/>
                <a:ea typeface="Arial Narrow"/>
                <a:cs typeface="Arial Narrow"/>
                <a:sym typeface="Arial Narrow"/>
              </a:rPr>
              <a:t>And when someone pays me their hard earned money to achieve results...</a:t>
            </a:r>
            <a:endParaRPr b="1" sz="4800">
              <a:latin typeface="Arial Narrow"/>
              <a:ea typeface="Arial Narrow"/>
              <a:cs typeface="Arial Narrow"/>
              <a:sym typeface="Arial Narrow"/>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34"/>
          <p:cNvSpPr txBox="1"/>
          <p:nvPr>
            <p:ph type="ctrTitle"/>
          </p:nvPr>
        </p:nvSpPr>
        <p:spPr>
          <a:xfrm>
            <a:off x="425658" y="15454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b="1" lang="en" sz="4800">
                <a:solidFill>
                  <a:srgbClr val="FF0000"/>
                </a:solidFill>
              </a:rPr>
              <a:t>THEY GET THOSE RESULTS!</a:t>
            </a:r>
            <a:endParaRPr b="1" sz="480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35"/>
          <p:cNvSpPr txBox="1"/>
          <p:nvPr>
            <p:ph type="ctrTitle"/>
          </p:nvPr>
        </p:nvSpPr>
        <p:spPr>
          <a:xfrm>
            <a:off x="311708" y="3026700"/>
            <a:ext cx="8520600" cy="20526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sz="4800">
                <a:solidFill>
                  <a:srgbClr val="000000"/>
                </a:solidFill>
                <a:latin typeface="Arial Narrow"/>
                <a:ea typeface="Arial Narrow"/>
                <a:cs typeface="Arial Narrow"/>
                <a:sym typeface="Arial Narrow"/>
              </a:rPr>
              <a:t>So look, if you feel like spending some serious time with a marketer in the space who is ACTUALLY doing this stuff full time…</a:t>
            </a:r>
            <a:endParaRPr sz="4800">
              <a:solidFill>
                <a:srgbClr val="000000"/>
              </a:solidFill>
              <a:latin typeface="Arial Narrow"/>
              <a:ea typeface="Arial Narrow"/>
              <a:cs typeface="Arial Narrow"/>
              <a:sym typeface="Arial Narrow"/>
            </a:endParaRPr>
          </a:p>
          <a:p>
            <a:pPr indent="0" lvl="0" marL="0" rtl="0">
              <a:spcBef>
                <a:spcPts val="0"/>
              </a:spcBef>
              <a:spcAft>
                <a:spcPts val="0"/>
              </a:spcAft>
              <a:buNone/>
            </a:pPr>
            <a:r>
              <a:t/>
            </a:r>
            <a:endParaRPr sz="4800">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36"/>
          <p:cNvSpPr txBox="1"/>
          <p:nvPr>
            <p:ph type="ctrTitle"/>
          </p:nvPr>
        </p:nvSpPr>
        <p:spPr>
          <a:xfrm>
            <a:off x="520583" y="17068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solidFill>
                  <a:srgbClr val="000000"/>
                </a:solidFill>
                <a:latin typeface="Arial Narrow"/>
                <a:ea typeface="Arial Narrow"/>
                <a:cs typeface="Arial Narrow"/>
                <a:sym typeface="Arial Narrow"/>
              </a:rPr>
              <a:t>I’ll help you achieve the results you so strongly desire.</a:t>
            </a:r>
            <a:endParaRPr sz="4800">
              <a:solidFill>
                <a:srgbClr val="000000"/>
              </a:solidFill>
              <a:latin typeface="Arial Narrow"/>
              <a:ea typeface="Arial Narrow"/>
              <a:cs typeface="Arial Narrow"/>
              <a:sym typeface="Arial Narrow"/>
            </a:endParaRPr>
          </a:p>
          <a:p>
            <a:pPr indent="0" lvl="0" marL="0" rtl="0">
              <a:spcBef>
                <a:spcPts val="0"/>
              </a:spcBef>
              <a:spcAft>
                <a:spcPts val="0"/>
              </a:spcAft>
              <a:buNone/>
            </a:pPr>
            <a:r>
              <a:t/>
            </a:r>
            <a:endParaRPr sz="4800">
              <a:solidFill>
                <a:srgbClr val="0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37"/>
          <p:cNvSpPr txBox="1"/>
          <p:nvPr>
            <p:ph type="ctrTitle"/>
          </p:nvPr>
        </p:nvSpPr>
        <p:spPr>
          <a:xfrm>
            <a:off x="557458" y="236130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solidFill>
                  <a:srgbClr val="000000"/>
                </a:solidFill>
                <a:latin typeface="Arial Narrow"/>
                <a:ea typeface="Arial Narrow"/>
                <a:cs typeface="Arial Narrow"/>
                <a:sym typeface="Arial Narrow"/>
              </a:rPr>
              <a:t>Today with the </a:t>
            </a:r>
            <a:r>
              <a:rPr b="1" lang="en" sz="4800">
                <a:solidFill>
                  <a:srgbClr val="FF0000"/>
                </a:solidFill>
                <a:latin typeface="Arial Narrow"/>
                <a:ea typeface="Arial Narrow"/>
                <a:cs typeface="Arial Narrow"/>
                <a:sym typeface="Arial Narrow"/>
              </a:rPr>
              <a:t>Email Fire</a:t>
            </a:r>
            <a:r>
              <a:rPr lang="en" sz="4800">
                <a:solidFill>
                  <a:srgbClr val="000000"/>
                </a:solidFill>
                <a:latin typeface="Arial Narrow"/>
                <a:ea typeface="Arial Narrow"/>
                <a:cs typeface="Arial Narrow"/>
                <a:sym typeface="Arial Narrow"/>
              </a:rPr>
              <a:t> </a:t>
            </a:r>
            <a:r>
              <a:rPr b="1" lang="en" sz="4800">
                <a:solidFill>
                  <a:srgbClr val="000000"/>
                </a:solidFill>
                <a:latin typeface="Arial Narrow"/>
                <a:ea typeface="Arial Narrow"/>
                <a:cs typeface="Arial Narrow"/>
                <a:sym typeface="Arial Narrow"/>
              </a:rPr>
              <a:t>Master Class series</a:t>
            </a:r>
            <a:r>
              <a:rPr lang="en" sz="4800">
                <a:solidFill>
                  <a:srgbClr val="000000"/>
                </a:solidFill>
                <a:latin typeface="Arial Narrow"/>
                <a:ea typeface="Arial Narrow"/>
                <a:cs typeface="Arial Narrow"/>
                <a:sym typeface="Arial Narrow"/>
              </a:rPr>
              <a:t> you will be getting...</a:t>
            </a:r>
            <a:endParaRPr sz="4800">
              <a:solidFill>
                <a:srgbClr val="000000"/>
              </a:solidFill>
              <a:latin typeface="Arial Narrow"/>
              <a:ea typeface="Arial Narrow"/>
              <a:cs typeface="Arial Narrow"/>
              <a:sym typeface="Arial Narrow"/>
            </a:endParaRPr>
          </a:p>
          <a:p>
            <a:pPr indent="0" lvl="0" marL="0" rtl="0">
              <a:spcBef>
                <a:spcPts val="0"/>
              </a:spcBef>
              <a:spcAft>
                <a:spcPts val="0"/>
              </a:spcAft>
              <a:buNone/>
            </a:pPr>
            <a:r>
              <a:t/>
            </a:r>
            <a:endParaRPr sz="4800">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38"/>
          <p:cNvSpPr txBox="1"/>
          <p:nvPr>
            <p:ph type="ctrTitle"/>
          </p:nvPr>
        </p:nvSpPr>
        <p:spPr>
          <a:xfrm>
            <a:off x="311708" y="28406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solidFill>
                  <a:srgbClr val="000000"/>
                </a:solidFill>
                <a:latin typeface="Arial Narrow"/>
                <a:ea typeface="Arial Narrow"/>
                <a:cs typeface="Arial Narrow"/>
                <a:sym typeface="Arial Narrow"/>
              </a:rPr>
              <a:t>3 virtual classes hosted by me walking you through the entire </a:t>
            </a:r>
            <a:r>
              <a:rPr b="1" lang="en" sz="4800">
                <a:solidFill>
                  <a:srgbClr val="FF0000"/>
                </a:solidFill>
                <a:latin typeface="Arial Narrow"/>
                <a:ea typeface="Arial Narrow"/>
                <a:cs typeface="Arial Narrow"/>
                <a:sym typeface="Arial Narrow"/>
              </a:rPr>
              <a:t>Email Fire</a:t>
            </a:r>
            <a:r>
              <a:rPr lang="en" sz="4800">
                <a:solidFill>
                  <a:srgbClr val="000000"/>
                </a:solidFill>
                <a:latin typeface="Arial Narrow"/>
                <a:ea typeface="Arial Narrow"/>
                <a:cs typeface="Arial Narrow"/>
                <a:sym typeface="Arial Narrow"/>
              </a:rPr>
              <a:t> process and answering any and all questions you have...</a:t>
            </a:r>
            <a:r>
              <a:rPr lang="en" sz="4800">
                <a:solidFill>
                  <a:srgbClr val="000000"/>
                </a:solidFill>
              </a:rPr>
              <a:t> </a:t>
            </a:r>
            <a:endParaRPr sz="4800">
              <a:solidFill>
                <a:srgbClr val="000000"/>
              </a:solidFill>
            </a:endParaRPr>
          </a:p>
          <a:p>
            <a:pPr indent="0" lvl="0" marL="0" rtl="0">
              <a:spcBef>
                <a:spcPts val="0"/>
              </a:spcBef>
              <a:spcAft>
                <a:spcPts val="0"/>
              </a:spcAft>
              <a:buNone/>
            </a:pPr>
            <a:r>
              <a:t/>
            </a:r>
            <a:endParaRPr sz="4800">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Google Shape;184;p39"/>
          <p:cNvSpPr txBox="1"/>
          <p:nvPr>
            <p:ph type="ctrTitle"/>
          </p:nvPr>
        </p:nvSpPr>
        <p:spPr>
          <a:xfrm>
            <a:off x="251758" y="25218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4800">
                <a:solidFill>
                  <a:srgbClr val="000000"/>
                </a:solidFill>
                <a:latin typeface="Arial Narrow"/>
                <a:ea typeface="Arial Narrow"/>
                <a:cs typeface="Arial Narrow"/>
                <a:sym typeface="Arial Narrow"/>
              </a:rPr>
              <a:t>Also you will be getting the PLR rights to the completed email series that I personally will be creating for you during the class sessions.</a:t>
            </a:r>
            <a:r>
              <a:rPr lang="en" sz="4800">
                <a:solidFill>
                  <a:srgbClr val="000000"/>
                </a:solidFill>
                <a:latin typeface="Arial Narrow"/>
                <a:ea typeface="Arial Narrow"/>
                <a:cs typeface="Arial Narrow"/>
                <a:sym typeface="Arial Narrow"/>
              </a:rPr>
              <a:t> </a:t>
            </a:r>
            <a:endParaRPr sz="4800">
              <a:solidFill>
                <a:srgbClr val="000000"/>
              </a:solidFill>
              <a:latin typeface="Arial Narrow"/>
              <a:ea typeface="Arial Narrow"/>
              <a:cs typeface="Arial Narrow"/>
              <a:sym typeface="Arial Narrow"/>
            </a:endParaRPr>
          </a:p>
          <a:p>
            <a:pPr indent="0" lvl="0" marL="0" rtl="0">
              <a:spcBef>
                <a:spcPts val="0"/>
              </a:spcBef>
              <a:spcAft>
                <a:spcPts val="0"/>
              </a:spcAft>
              <a:buNone/>
            </a:pPr>
            <a:r>
              <a:t/>
            </a:r>
            <a:endParaRPr sz="48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40"/>
          <p:cNvSpPr txBox="1"/>
          <p:nvPr>
            <p:ph type="ctrTitle"/>
          </p:nvPr>
        </p:nvSpPr>
        <p:spPr>
          <a:xfrm>
            <a:off x="252975" y="3219850"/>
            <a:ext cx="8520600" cy="15345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000000"/>
                </a:solidFill>
              </a:rPr>
              <a:t>In addition to that you will have my personal skype and email so that you can reach out to me at any time with questions you might have or problems that arise.</a:t>
            </a:r>
            <a:r>
              <a:rPr lang="en" sz="3600">
                <a:solidFill>
                  <a:srgbClr val="000000"/>
                </a:solidFill>
              </a:rPr>
              <a:t> </a:t>
            </a:r>
            <a:endParaRPr sz="3600">
              <a:solidFill>
                <a:srgbClr val="000000"/>
              </a:solidFill>
            </a:endParaRPr>
          </a:p>
          <a:p>
            <a:pPr indent="0" lvl="0" marL="0" rtl="0">
              <a:spcBef>
                <a:spcPts val="0"/>
              </a:spcBef>
              <a:spcAft>
                <a:spcPts val="0"/>
              </a:spcAft>
              <a:buNone/>
            </a:pPr>
            <a:r>
              <a:t/>
            </a:r>
            <a:endParaRPr sz="4800">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41"/>
          <p:cNvSpPr txBox="1"/>
          <p:nvPr>
            <p:ph type="ctrTitle"/>
          </p:nvPr>
        </p:nvSpPr>
        <p:spPr>
          <a:xfrm>
            <a:off x="529808" y="2038675"/>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000000"/>
                </a:solidFill>
              </a:rPr>
              <a:t>I’m ready and can’t wait to talk with you inside the </a:t>
            </a:r>
            <a:r>
              <a:rPr b="1" lang="en" sz="3600">
                <a:solidFill>
                  <a:srgbClr val="FF0000"/>
                </a:solidFill>
              </a:rPr>
              <a:t>Email Fire</a:t>
            </a:r>
            <a:r>
              <a:rPr lang="en" sz="3600">
                <a:solidFill>
                  <a:srgbClr val="000000"/>
                </a:solidFill>
              </a:rPr>
              <a:t> Master Class series!</a:t>
            </a:r>
            <a:endParaRPr sz="3600">
              <a:solidFill>
                <a:srgbClr val="000000"/>
              </a:solidFill>
            </a:endParaRPr>
          </a:p>
          <a:p>
            <a:pPr indent="0" lvl="0" marL="0" rtl="0">
              <a:spcBef>
                <a:spcPts val="0"/>
              </a:spcBef>
              <a:spcAft>
                <a:spcPts val="0"/>
              </a:spcAft>
              <a:buNone/>
            </a:pPr>
            <a:r>
              <a:t/>
            </a:r>
            <a:endParaRPr sz="48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34343"/>
        </a:solidFill>
      </p:bgPr>
    </p:bg>
    <p:spTree>
      <p:nvGrpSpPr>
        <p:cNvPr id="198" name="Shape 198"/>
        <p:cNvGrpSpPr/>
        <p:nvPr/>
      </p:nvGrpSpPr>
      <p:grpSpPr>
        <a:xfrm>
          <a:off x="0" y="0"/>
          <a:ext cx="0" cy="0"/>
          <a:chOff x="0" y="0"/>
          <a:chExt cx="0" cy="0"/>
        </a:xfrm>
      </p:grpSpPr>
      <p:sp>
        <p:nvSpPr>
          <p:cNvPr id="199" name="Google Shape;199;p42"/>
          <p:cNvSpPr txBox="1"/>
          <p:nvPr>
            <p:ph type="ctrTitle"/>
          </p:nvPr>
        </p:nvSpPr>
        <p:spPr>
          <a:xfrm>
            <a:off x="412683" y="1838750"/>
            <a:ext cx="8520600" cy="2052600"/>
          </a:xfrm>
          <a:prstGeom prst="rect">
            <a:avLst/>
          </a:prstGeom>
        </p:spPr>
        <p:txBody>
          <a:bodyPr anchorCtr="0" anchor="b" bIns="91425" lIns="91425" spcFirstLastPara="1" rIns="91425" wrap="square" tIns="91425">
            <a:noAutofit/>
          </a:bodyPr>
          <a:lstStyle/>
          <a:p>
            <a:pPr indent="0" lvl="0" marL="0" rtl="0">
              <a:spcBef>
                <a:spcPts val="0"/>
              </a:spcBef>
              <a:spcAft>
                <a:spcPts val="0"/>
              </a:spcAft>
              <a:buNone/>
            </a:pPr>
            <a:r>
              <a:rPr lang="en" sz="3600">
                <a:solidFill>
                  <a:srgbClr val="4A86E8"/>
                </a:solidFill>
              </a:rPr>
              <a:t>So let’s create something </a:t>
            </a:r>
            <a:r>
              <a:rPr b="1" lang="en" sz="3600">
                <a:solidFill>
                  <a:srgbClr val="4A86E8"/>
                </a:solidFill>
              </a:rPr>
              <a:t>VALUABLE</a:t>
            </a:r>
            <a:r>
              <a:rPr lang="en" sz="3600">
                <a:solidFill>
                  <a:srgbClr val="4A86E8"/>
                </a:solidFill>
              </a:rPr>
              <a:t> together!  Hit the</a:t>
            </a:r>
            <a:r>
              <a:rPr lang="en" sz="3600">
                <a:solidFill>
                  <a:srgbClr val="000000"/>
                </a:solidFill>
              </a:rPr>
              <a:t> </a:t>
            </a:r>
            <a:r>
              <a:rPr b="1" lang="en" sz="3600">
                <a:solidFill>
                  <a:srgbClr val="FF9900"/>
                </a:solidFill>
              </a:rPr>
              <a:t>Buy Now Button</a:t>
            </a:r>
            <a:r>
              <a:rPr lang="en" sz="3600">
                <a:solidFill>
                  <a:srgbClr val="4A86E8"/>
                </a:solidFill>
              </a:rPr>
              <a:t> to get started!</a:t>
            </a:r>
            <a:endParaRPr sz="3600">
              <a:solidFill>
                <a:srgbClr val="4A86E8"/>
              </a:solidFill>
            </a:endParaRPr>
          </a:p>
          <a:p>
            <a:pPr indent="0" lvl="0" marL="0" rtl="0">
              <a:spcBef>
                <a:spcPts val="0"/>
              </a:spcBef>
              <a:spcAft>
                <a:spcPts val="0"/>
              </a:spcAft>
              <a:buNone/>
            </a:pPr>
            <a:r>
              <a:t/>
            </a:r>
            <a:endParaRPr sz="4800">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