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y="5143500" cx="9144000"/>
  <p:notesSz cx="6858000" cy="9144000"/>
  <p:embeddedFontLst>
    <p:embeddedFont>
      <p:font typeface="Arial Narrow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font" Target="fonts/ArialNarrow-regular.fntdata"/><Relationship Id="rId21" Type="http://schemas.openxmlformats.org/officeDocument/2006/relationships/slide" Target="slides/slide17.xml"/><Relationship Id="rId24" Type="http://schemas.openxmlformats.org/officeDocument/2006/relationships/font" Target="fonts/ArialNarrow-italic.fntdata"/><Relationship Id="rId23" Type="http://schemas.openxmlformats.org/officeDocument/2006/relationships/font" Target="fonts/ArialNarrow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5" Type="http://schemas.openxmlformats.org/officeDocument/2006/relationships/font" Target="fonts/ArialNarrow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39588a3f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39588a3f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39588a3fe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239588a3fe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91d92884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91d92884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91d928842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91d928842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39588a3fe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39588a3fe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ae08c7ae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ae08c7ae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ae08c7aea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ae08c7aea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ae08c7aea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ae08c7aea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b539f62c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b539f62c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b539f62c2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b539f62c2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39588a3fe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39588a3fe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39588a3fe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39588a3fe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ae08c7aea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ae08c7aea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39588a3fe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39588a3fe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39588a3fe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39588a3fe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39588a3fe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39588a3fe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154545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Okay so maybe </a:t>
            </a:r>
            <a:r>
              <a:rPr lang="en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$197</a:t>
            </a: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 was a bit steep for you today</a:t>
            </a:r>
            <a:endParaRPr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ctrTitle"/>
          </p:nvPr>
        </p:nvSpPr>
        <p:spPr>
          <a:xfrm>
            <a:off x="402158" y="17893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But I would love to give you </a:t>
            </a:r>
            <a:r>
              <a:rPr lang="en" sz="3600">
                <a:solidFill>
                  <a:srgbClr val="FF0000"/>
                </a:solidFill>
              </a:rPr>
              <a:t>another</a:t>
            </a:r>
            <a:r>
              <a:rPr lang="en" sz="3600">
                <a:solidFill>
                  <a:srgbClr val="FF0000"/>
                </a:solidFill>
              </a:rPr>
              <a:t> opportunity</a:t>
            </a:r>
            <a:r>
              <a:rPr lang="en" sz="3600"/>
              <a:t> to take advantage of my industry knowledge and inside tips and tricks to really help </a:t>
            </a:r>
            <a:endParaRPr sz="36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0000"/>
                </a:solidFill>
              </a:rPr>
              <a:t>your success</a:t>
            </a:r>
            <a:endParaRPr sz="36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ctrTitle"/>
          </p:nvPr>
        </p:nvSpPr>
        <p:spPr>
          <a:xfrm>
            <a:off x="311708" y="142002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Email Fire</a:t>
            </a:r>
            <a:r>
              <a:rPr lang="en" sz="4800">
                <a:latin typeface="Arial Narrow"/>
                <a:ea typeface="Arial Narrow"/>
                <a:cs typeface="Arial Narrow"/>
                <a:sym typeface="Arial Narrow"/>
              </a:rPr>
              <a:t> Master Class series is going give you a behind the scenes in depth look on a powerful tool...</a:t>
            </a:r>
            <a:endParaRPr sz="4800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ctrTitle"/>
          </p:nvPr>
        </p:nvSpPr>
        <p:spPr>
          <a:xfrm>
            <a:off x="374933" y="12829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Arial Narrow"/>
                <a:ea typeface="Arial Narrow"/>
                <a:cs typeface="Arial Narrow"/>
                <a:sym typeface="Arial Narrow"/>
              </a:rPr>
              <a:t>It will be a great class and I’m excited to get started.</a:t>
            </a:r>
            <a:endParaRPr sz="4800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/>
          <p:nvPr>
            <p:ph type="ctrTitle"/>
          </p:nvPr>
        </p:nvSpPr>
        <p:spPr>
          <a:xfrm>
            <a:off x="374933" y="12829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However, I know not every person needs the </a:t>
            </a:r>
            <a:r>
              <a:rPr b="1" lang="en" sz="3600">
                <a:solidFill>
                  <a:srgbClr val="FF0000"/>
                </a:solidFill>
              </a:rPr>
              <a:t>LIVE interaction</a:t>
            </a:r>
            <a:r>
              <a:rPr lang="en" sz="3600"/>
              <a:t> that a Master Class can provide.</a:t>
            </a:r>
            <a:endParaRPr sz="36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ctrTitle"/>
          </p:nvPr>
        </p:nvSpPr>
        <p:spPr>
          <a:xfrm>
            <a:off x="408050" y="1762475"/>
            <a:ext cx="8520600" cy="138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Some people do great with the REPLAYS of the Master Class</a:t>
            </a:r>
            <a:endParaRPr sz="36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/>
          <p:nvPr>
            <p:ph type="ctrTitle"/>
          </p:nvPr>
        </p:nvSpPr>
        <p:spPr>
          <a:xfrm>
            <a:off x="408050" y="1762475"/>
            <a:ext cx="8520600" cy="138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This way you will still get all of the valuable insights and strategies...</a:t>
            </a:r>
            <a:endParaRPr sz="36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0"/>
          <p:cNvSpPr txBox="1"/>
          <p:nvPr>
            <p:ph type="ctrTitle"/>
          </p:nvPr>
        </p:nvSpPr>
        <p:spPr>
          <a:xfrm>
            <a:off x="420050" y="2302025"/>
            <a:ext cx="8520600" cy="138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Still learn exactly how to put together a powerful, entertaining, authority building email series that can potentially generate massive revenue...</a:t>
            </a:r>
            <a:endParaRPr sz="36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1"/>
          <p:cNvSpPr txBox="1"/>
          <p:nvPr>
            <p:ph type="ctrTitle"/>
          </p:nvPr>
        </p:nvSpPr>
        <p:spPr>
          <a:xfrm>
            <a:off x="408050" y="2050225"/>
            <a:ext cx="8520600" cy="138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But because we are taking away the LIVE element of the class I can offer you this at a </a:t>
            </a:r>
            <a:r>
              <a:rPr b="1" lang="en" sz="3600">
                <a:solidFill>
                  <a:srgbClr val="FF0000"/>
                </a:solidFill>
              </a:rPr>
              <a:t>discounted price!</a:t>
            </a:r>
            <a:endParaRPr b="1" sz="36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2"/>
          <p:cNvSpPr txBox="1"/>
          <p:nvPr>
            <p:ph type="ctrTitle"/>
          </p:nvPr>
        </p:nvSpPr>
        <p:spPr>
          <a:xfrm>
            <a:off x="454300" y="1633925"/>
            <a:ext cx="8520600" cy="138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I am </a:t>
            </a:r>
            <a:r>
              <a:rPr b="1" lang="en" sz="3600">
                <a:solidFill>
                  <a:srgbClr val="FF0000"/>
                </a:solidFill>
              </a:rPr>
              <a:t>cutting</a:t>
            </a:r>
            <a:r>
              <a:rPr lang="en" sz="3600"/>
              <a:t> that $197 in HALF!!!</a:t>
            </a:r>
            <a:endParaRPr b="1" sz="36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3"/>
          <p:cNvSpPr txBox="1"/>
          <p:nvPr>
            <p:ph type="ctrTitle"/>
          </p:nvPr>
        </p:nvSpPr>
        <p:spPr>
          <a:xfrm>
            <a:off x="454300" y="1633925"/>
            <a:ext cx="8520600" cy="138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That’s right!  We are taking it down to </a:t>
            </a:r>
            <a:r>
              <a:rPr b="1" lang="en" sz="3600">
                <a:solidFill>
                  <a:srgbClr val="FF0000"/>
                </a:solidFill>
              </a:rPr>
              <a:t>$97</a:t>
            </a:r>
            <a:endParaRPr b="1" sz="36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4"/>
          <p:cNvSpPr txBox="1"/>
          <p:nvPr>
            <p:ph type="ctrTitle"/>
          </p:nvPr>
        </p:nvSpPr>
        <p:spPr>
          <a:xfrm>
            <a:off x="311700" y="1594575"/>
            <a:ext cx="8520600" cy="172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Arial Narrow"/>
                <a:ea typeface="Arial Narrow"/>
                <a:cs typeface="Arial Narrow"/>
                <a:sym typeface="Arial Narrow"/>
              </a:rPr>
              <a:t>This will be a 3 day Master Class Training Event.</a:t>
            </a:r>
            <a:endParaRPr sz="4800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5"/>
          <p:cNvSpPr txBox="1"/>
          <p:nvPr>
            <p:ph type="ctrTitle"/>
          </p:nvPr>
        </p:nvSpPr>
        <p:spPr>
          <a:xfrm>
            <a:off x="262008" y="205330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ANd while you might not be there to attend live, why not benefit from the valuable training sessions that are about to take place?</a:t>
            </a:r>
            <a:endParaRPr sz="36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6"/>
          <p:cNvSpPr txBox="1"/>
          <p:nvPr>
            <p:ph type="ctrTitle"/>
          </p:nvPr>
        </p:nvSpPr>
        <p:spPr>
          <a:xfrm>
            <a:off x="262008" y="205330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These classes will be an invaluable resource that will serve you well for years to come!</a:t>
            </a:r>
            <a:endParaRPr sz="36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7"/>
          <p:cNvSpPr txBox="1"/>
          <p:nvPr>
            <p:ph type="ctrTitle"/>
          </p:nvPr>
        </p:nvSpPr>
        <p:spPr>
          <a:xfrm>
            <a:off x="394533" y="194402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With a situation like this you have very little to lose and a whole lot of </a:t>
            </a:r>
            <a:r>
              <a:rPr lang="en" sz="3600">
                <a:solidFill>
                  <a:srgbClr val="FF0000"/>
                </a:solidFill>
              </a:rPr>
              <a:t>valuable insight</a:t>
            </a:r>
            <a:r>
              <a:rPr lang="en" sz="3600"/>
              <a:t> to gain...</a:t>
            </a:r>
            <a:endParaRPr sz="36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8"/>
          <p:cNvSpPr txBox="1"/>
          <p:nvPr>
            <p:ph type="ctrTitle"/>
          </p:nvPr>
        </p:nvSpPr>
        <p:spPr>
          <a:xfrm>
            <a:off x="528433" y="154545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So what are you waiting for?</a:t>
            </a:r>
            <a:endParaRPr sz="4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434343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9"/>
          <p:cNvSpPr txBox="1"/>
          <p:nvPr>
            <p:ph type="ctrTitle"/>
          </p:nvPr>
        </p:nvSpPr>
        <p:spPr>
          <a:xfrm>
            <a:off x="528433" y="154545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4A86E8"/>
                </a:solidFill>
              </a:rPr>
              <a:t>Hit the </a:t>
            </a:r>
            <a:r>
              <a:rPr b="1" lang="en" sz="3600">
                <a:solidFill>
                  <a:srgbClr val="FF9900"/>
                </a:solidFill>
              </a:rPr>
              <a:t>BIG BUTTON</a:t>
            </a:r>
            <a:r>
              <a:rPr lang="en" sz="3600">
                <a:solidFill>
                  <a:srgbClr val="4A86E8"/>
                </a:solidFill>
              </a:rPr>
              <a:t> below and add this valuable resource to your tool box...</a:t>
            </a:r>
            <a:endParaRPr sz="3600">
              <a:solidFill>
                <a:srgbClr val="4A86E8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