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Arial Narrow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ArialNarrow-bold.fntdata"/><Relationship Id="rId10" Type="http://schemas.openxmlformats.org/officeDocument/2006/relationships/slide" Target="slides/slide6.xml"/><Relationship Id="rId21" Type="http://schemas.openxmlformats.org/officeDocument/2006/relationships/font" Target="fonts/ArialNarrow-regular.fntdata"/><Relationship Id="rId13" Type="http://schemas.openxmlformats.org/officeDocument/2006/relationships/slide" Target="slides/slide9.xml"/><Relationship Id="rId24" Type="http://schemas.openxmlformats.org/officeDocument/2006/relationships/font" Target="fonts/ArialNarrow-boldItalic.fntdata"/><Relationship Id="rId12" Type="http://schemas.openxmlformats.org/officeDocument/2006/relationships/slide" Target="slides/slide8.xml"/><Relationship Id="rId23" Type="http://schemas.openxmlformats.org/officeDocument/2006/relationships/font" Target="fonts/ArialNarrow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03e3890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d03e3890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d03e389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d03e389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b512ae1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b512ae1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512ae1a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512ae1a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96263d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96263d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512ae1a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512ae1a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96263dd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96263dd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396263dd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396263dd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03e3890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03e3890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96263dd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396263dd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396263dd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396263dd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396263dd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396263dd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396263dd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396263dd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396263dd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396263dd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396263dd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396263dd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73175" y="2376150"/>
            <a:ext cx="85206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not interested in </a:t>
            </a:r>
            <a:r>
              <a:rPr b="1" lang="en">
                <a:solidFill>
                  <a:srgbClr val="FF0000"/>
                </a:solidFill>
              </a:rPr>
              <a:t>The Master Class Replays Package</a:t>
            </a:r>
            <a:r>
              <a:rPr b="1" lang="en">
                <a:solidFill>
                  <a:srgbClr val="FF0000"/>
                </a:solidFill>
              </a:rPr>
              <a:t> </a:t>
            </a:r>
            <a:r>
              <a:rPr lang="en">
                <a:solidFill>
                  <a:srgbClr val="000000"/>
                </a:solidFill>
              </a:rPr>
              <a:t>huh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493750" y="1808325"/>
            <a:ext cx="85206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 it that $47 price tag?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481950" y="1931975"/>
            <a:ext cx="85206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I know that might seem a little steep...</a:t>
            </a:r>
            <a:endParaRPr sz="48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458000" y="2759250"/>
            <a:ext cx="85206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But I’d still like to give you an opportunity to take advantage of my </a:t>
            </a:r>
            <a:r>
              <a:rPr b="1" lang="en" sz="4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industry knowledge</a:t>
            </a: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 and </a:t>
            </a:r>
            <a:r>
              <a:rPr b="1" lang="en" sz="4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experience</a:t>
            </a: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 here.</a:t>
            </a:r>
            <a:endParaRPr sz="48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ctrTitle"/>
          </p:nvPr>
        </p:nvSpPr>
        <p:spPr>
          <a:xfrm>
            <a:off x="458000" y="2759250"/>
            <a:ext cx="85206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The Crown Jewel of the Master Class Replays Package is the </a:t>
            </a:r>
            <a:r>
              <a:rPr b="1" lang="en" sz="4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Affiliate Command Group Coaching Replays</a:t>
            </a:r>
            <a:endParaRPr b="1" sz="4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ctrTitle"/>
          </p:nvPr>
        </p:nvSpPr>
        <p:spPr>
          <a:xfrm>
            <a:off x="446833" y="1695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It’s my </a:t>
            </a:r>
            <a:r>
              <a:rPr b="1" lang="en" sz="36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entire business model</a:t>
            </a: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 along with </a:t>
            </a:r>
            <a:r>
              <a:rPr b="1" lang="en" sz="3600">
                <a:latin typeface="Arial Narrow"/>
                <a:ea typeface="Arial Narrow"/>
                <a:cs typeface="Arial Narrow"/>
                <a:sym typeface="Arial Narrow"/>
              </a:rPr>
              <a:t>11 weeks of group coaching</a:t>
            </a:r>
            <a:r>
              <a:rPr lang="en" sz="3600">
                <a:latin typeface="Arial Narrow"/>
                <a:ea typeface="Arial Narrow"/>
                <a:cs typeface="Arial Narrow"/>
                <a:sym typeface="Arial Narrow"/>
              </a:rPr>
              <a:t> replays completely laid at your feet...</a:t>
            </a:r>
            <a:endParaRPr sz="36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Do you think that kind of </a:t>
            </a:r>
            <a:r>
              <a:rPr b="1" lang="en" sz="3600">
                <a:solidFill>
                  <a:srgbClr val="FF0000"/>
                </a:solidFill>
              </a:rPr>
              <a:t>over the shoulder blueprint</a:t>
            </a:r>
            <a:r>
              <a:rPr lang="en" sz="3600"/>
              <a:t> </a:t>
            </a:r>
            <a:r>
              <a:rPr lang="en" sz="3600"/>
              <a:t>could speed up your process and give you a much greater chance of succeeding faster?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ctrTitle"/>
          </p:nvPr>
        </p:nvSpPr>
        <p:spPr>
          <a:xfrm>
            <a:off x="47325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Look, we both know it will massively </a:t>
            </a:r>
            <a:r>
              <a:rPr b="1" lang="en" sz="4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help you succeed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ctrTitle"/>
          </p:nvPr>
        </p:nvSpPr>
        <p:spPr>
          <a:xfrm>
            <a:off x="444750" y="1902350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That’s why I put it here for you.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ctrTitle"/>
          </p:nvPr>
        </p:nvSpPr>
        <p:spPr>
          <a:xfrm>
            <a:off x="444750" y="1902350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But I also understand just getting started and being on a budget...</a:t>
            </a:r>
            <a:endParaRPr sz="440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311700" y="2757800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Now let me be brutally honest with you.  Those </a:t>
            </a:r>
            <a:r>
              <a:rPr b="1" lang="en" sz="4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11 weeks of AC2017 Group Coaching replays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 are worth $97 by themselves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type="ctrTitle"/>
          </p:nvPr>
        </p:nvSpPr>
        <p:spPr>
          <a:xfrm>
            <a:off x="404575" y="3090425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They are 11 volumes of original, unique, </a:t>
            </a:r>
            <a:r>
              <a:rPr b="1" lang="en" sz="4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webinar style content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 complete with a live audience going deep into the AC2017 system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type="ctrTitle"/>
          </p:nvPr>
        </p:nvSpPr>
        <p:spPr>
          <a:xfrm>
            <a:off x="385725" y="2705100"/>
            <a:ext cx="8520600" cy="1021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For some of you, those 11 weeks of group coaching replays might be all the “coaching” you need to finally start </a:t>
            </a:r>
            <a:r>
              <a:rPr b="1" lang="en" sz="4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massively succeeding online...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ctrTitle"/>
          </p:nvPr>
        </p:nvSpPr>
        <p:spPr>
          <a:xfrm>
            <a:off x="392800" y="2804775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I want to take this into </a:t>
            </a:r>
            <a:r>
              <a:rPr b="1" lang="en" sz="4400">
                <a:latin typeface="Arial Narrow"/>
                <a:ea typeface="Arial Narrow"/>
                <a:cs typeface="Arial Narrow"/>
                <a:sym typeface="Arial Narrow"/>
              </a:rPr>
              <a:t>NO BRAINER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 territory and offer you The complete set of AC2017 Group Coaching replays for only </a:t>
            </a:r>
            <a:r>
              <a:rPr b="1" lang="en" sz="44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$27</a:t>
            </a: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ctrTitle"/>
          </p:nvPr>
        </p:nvSpPr>
        <p:spPr>
          <a:xfrm>
            <a:off x="406775" y="3459625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Arial Narrow"/>
                <a:ea typeface="Arial Narrow"/>
                <a:cs typeface="Arial Narrow"/>
                <a:sym typeface="Arial Narrow"/>
              </a:rPr>
              <a:t>That’s 11 weeks of in depth webinar style presentations with a live audience asking questions designed specifically to move you forward through the AC2017 system.</a:t>
            </a:r>
            <a:endParaRPr b="1" sz="44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ctrTitle"/>
          </p:nvPr>
        </p:nvSpPr>
        <p:spPr>
          <a:xfrm>
            <a:off x="451475" y="908850"/>
            <a:ext cx="8520600" cy="1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So pick this one up right now and be on your way to success faster than ever...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8875" y="2079250"/>
            <a:ext cx="2267375" cy="268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