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schemas.openxmlformats.org/officeDocument/2006/relationships/slide" Target="slides/slide2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397874089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397874089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397874089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397874089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397874089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397874089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b50e51b9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b50e51b9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b50e51b9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b50e51b9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397874089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39787408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91be9b019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91be9b01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397874089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397874089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b50e51b9e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b50e51b9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b50e51b9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b50e51b9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397874089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397874089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b50e51b9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b50e51b9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b50e51b9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b50e51b9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397874089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397874089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91be9b01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91be9b01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1be9b019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91be9b019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397874089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397874089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0bcbb4884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0bcbb4884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397874089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397874089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397874089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397874089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397874089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397874089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95550" y="1730375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I want to offer you a massively valuable supplement to </a:t>
            </a:r>
            <a:r>
              <a:rPr b="1" lang="en" sz="3600">
                <a:solidFill>
                  <a:srgbClr val="FF0000"/>
                </a:solidFill>
              </a:rPr>
              <a:t>Email Fire</a:t>
            </a:r>
            <a:r>
              <a:rPr lang="en" sz="3600"/>
              <a:t>.</a:t>
            </a:r>
            <a:endParaRPr sz="3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ctrTitle"/>
          </p:nvPr>
        </p:nvSpPr>
        <p:spPr>
          <a:xfrm>
            <a:off x="395550" y="1705275"/>
            <a:ext cx="8352900" cy="80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It’s called </a:t>
            </a:r>
            <a:r>
              <a:rPr b="1" lang="en" sz="3600">
                <a:solidFill>
                  <a:srgbClr val="FF0000"/>
                </a:solidFill>
              </a:rPr>
              <a:t>The MasterClass Replays Package</a:t>
            </a:r>
            <a:r>
              <a:rPr lang="en" sz="3600"/>
              <a:t> </a:t>
            </a:r>
            <a:endParaRPr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ctrTitle"/>
          </p:nvPr>
        </p:nvSpPr>
        <p:spPr>
          <a:xfrm>
            <a:off x="395550" y="2231050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And it’s the actual replays of 3 </a:t>
            </a:r>
            <a:r>
              <a:rPr lang="en" sz="3000"/>
              <a:t>separate</a:t>
            </a:r>
            <a:r>
              <a:rPr lang="en" sz="3000"/>
              <a:t> Master Class Series, over 22 hours of </a:t>
            </a:r>
            <a:r>
              <a:rPr b="1" lang="en" sz="3000">
                <a:solidFill>
                  <a:srgbClr val="FF0000"/>
                </a:solidFill>
              </a:rPr>
              <a:t>solid platinum video training</a:t>
            </a:r>
            <a:r>
              <a:rPr lang="en" sz="3000"/>
              <a:t> on how to build profitable businesses on the internet.  Personally recorded by me and proven to work.</a:t>
            </a:r>
            <a:endParaRPr sz="3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ctrTitle"/>
          </p:nvPr>
        </p:nvSpPr>
        <p:spPr>
          <a:xfrm>
            <a:off x="395550" y="2231050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The </a:t>
            </a:r>
            <a:r>
              <a:rPr b="1" lang="en" sz="3000"/>
              <a:t>Free Funnels Master Class Series</a:t>
            </a:r>
            <a:r>
              <a:rPr lang="en" sz="3000"/>
              <a:t>, The </a:t>
            </a:r>
            <a:r>
              <a:rPr b="1" lang="en" sz="3000"/>
              <a:t>Cloud Money Master Class Series</a:t>
            </a:r>
            <a:r>
              <a:rPr lang="en" sz="3000"/>
              <a:t>, and the </a:t>
            </a:r>
            <a:r>
              <a:rPr b="1" lang="en" sz="3000"/>
              <a:t>Affiliate Command Master Class Series</a:t>
            </a:r>
            <a:r>
              <a:rPr lang="en" sz="3000"/>
              <a:t> all retail for $97 EACH normally...</a:t>
            </a:r>
            <a:endParaRPr sz="3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ctrTitle"/>
          </p:nvPr>
        </p:nvSpPr>
        <p:spPr>
          <a:xfrm>
            <a:off x="527450" y="1799425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But not today (more on that in a moment)</a:t>
            </a:r>
            <a:endParaRPr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ctrTitle"/>
          </p:nvPr>
        </p:nvSpPr>
        <p:spPr>
          <a:xfrm>
            <a:off x="443525" y="3041225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These video replays of the original master class series’ are great because you get to watch over the shoulder while I walk you through a </a:t>
            </a:r>
            <a:r>
              <a:rPr b="1" lang="en" sz="3600">
                <a:solidFill>
                  <a:srgbClr val="FF0000"/>
                </a:solidFill>
              </a:rPr>
              <a:t>deep dive</a:t>
            </a:r>
            <a:r>
              <a:rPr lang="en" sz="3600"/>
              <a:t> of these </a:t>
            </a:r>
            <a:r>
              <a:rPr b="1" lang="en" sz="3600">
                <a:solidFill>
                  <a:srgbClr val="FF0000"/>
                </a:solidFill>
              </a:rPr>
              <a:t>three distinct business models</a:t>
            </a:r>
            <a:r>
              <a:rPr lang="en" sz="3600"/>
              <a:t> and strategies...</a:t>
            </a:r>
            <a:endParaRPr sz="3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ctrTitle"/>
          </p:nvPr>
        </p:nvSpPr>
        <p:spPr>
          <a:xfrm>
            <a:off x="475525" y="2584300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My Master Class Series’ are always about starting from scratch and walking you through the </a:t>
            </a:r>
            <a:r>
              <a:rPr b="1" lang="en" sz="3600">
                <a:solidFill>
                  <a:srgbClr val="FF0000"/>
                </a:solidFill>
              </a:rPr>
              <a:t>entire business</a:t>
            </a:r>
            <a:r>
              <a:rPr lang="en" sz="3600"/>
              <a:t>.  They are also about going deeper into the strategies and revealing </a:t>
            </a:r>
            <a:r>
              <a:rPr b="1" lang="en" sz="3600">
                <a:solidFill>
                  <a:srgbClr val="FF0000"/>
                </a:solidFill>
              </a:rPr>
              <a:t>insider secrets</a:t>
            </a:r>
            <a:r>
              <a:rPr lang="en" sz="3600"/>
              <a:t>.</a:t>
            </a:r>
            <a:endParaRPr sz="3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>
            <p:ph type="ctrTitle"/>
          </p:nvPr>
        </p:nvSpPr>
        <p:spPr>
          <a:xfrm>
            <a:off x="603725" y="2813625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I have never offered these three Master Class Series’ packaged together and it’s an </a:t>
            </a:r>
            <a:r>
              <a:rPr b="1" lang="en" sz="3600">
                <a:solidFill>
                  <a:srgbClr val="FF0000"/>
                </a:solidFill>
              </a:rPr>
              <a:t>invaluable resource</a:t>
            </a:r>
            <a:r>
              <a:rPr lang="en" sz="3600"/>
              <a:t>. Over 22 hours of top quality video content by me personally. </a:t>
            </a:r>
            <a:endParaRPr sz="3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 txBox="1"/>
          <p:nvPr>
            <p:ph type="ctrTitle"/>
          </p:nvPr>
        </p:nvSpPr>
        <p:spPr>
          <a:xfrm>
            <a:off x="532150" y="2171675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0000"/>
                </a:solidFill>
              </a:rPr>
              <a:t>Email Fire</a:t>
            </a:r>
            <a:r>
              <a:rPr lang="en" sz="3600"/>
              <a:t> is a great tool and it will serve you very well...</a:t>
            </a:r>
            <a:endParaRPr sz="3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2"/>
          <p:cNvSpPr txBox="1"/>
          <p:nvPr>
            <p:ph type="ctrTitle"/>
          </p:nvPr>
        </p:nvSpPr>
        <p:spPr>
          <a:xfrm>
            <a:off x="532150" y="2171675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00"/>
                </a:solidFill>
              </a:rPr>
              <a:t>But what this</a:t>
            </a:r>
            <a:r>
              <a:rPr b="1" lang="en" sz="3600">
                <a:solidFill>
                  <a:srgbClr val="FF0000"/>
                </a:solidFill>
              </a:rPr>
              <a:t> Master Class Replays Package </a:t>
            </a:r>
            <a:r>
              <a:rPr lang="en" sz="3600">
                <a:solidFill>
                  <a:srgbClr val="000000"/>
                </a:solidFill>
              </a:rPr>
              <a:t>offers you is a complete and invaluble education in marketing.</a:t>
            </a:r>
            <a:endParaRPr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3"/>
          <p:cNvSpPr txBox="1"/>
          <p:nvPr>
            <p:ph type="ctrTitle"/>
          </p:nvPr>
        </p:nvSpPr>
        <p:spPr>
          <a:xfrm>
            <a:off x="461050" y="3504650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Inside the </a:t>
            </a:r>
            <a:r>
              <a:rPr b="1" lang="en" sz="3600">
                <a:solidFill>
                  <a:srgbClr val="FF0000"/>
                </a:solidFill>
              </a:rPr>
              <a:t>Free Funnels Master Class Replays</a:t>
            </a:r>
            <a:r>
              <a:rPr lang="en" sz="3600"/>
              <a:t> you get to watch over the shoulder as I walk a class through how to set up an entire working sales funnel using completely free tools.</a:t>
            </a:r>
            <a:endParaRPr sz="3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type="ctrTitle"/>
          </p:nvPr>
        </p:nvSpPr>
        <p:spPr>
          <a:xfrm>
            <a:off x="461050" y="3504650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Inside the </a:t>
            </a:r>
            <a:r>
              <a:rPr b="1" lang="en" sz="3600">
                <a:solidFill>
                  <a:srgbClr val="FF0000"/>
                </a:solidFill>
              </a:rPr>
              <a:t>Cloud Money</a:t>
            </a:r>
            <a:r>
              <a:rPr b="1" lang="en" sz="3600">
                <a:solidFill>
                  <a:srgbClr val="FF0000"/>
                </a:solidFill>
              </a:rPr>
              <a:t> Master Class Replays</a:t>
            </a:r>
            <a:r>
              <a:rPr lang="en" sz="3600"/>
              <a:t> you get to watch over the shoulder as I walk a class through how to set up an entire working business using cloud based and completely free resources found on the internet.</a:t>
            </a:r>
            <a:endParaRPr sz="3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5"/>
          <p:cNvSpPr txBox="1"/>
          <p:nvPr>
            <p:ph type="ctrTitle"/>
          </p:nvPr>
        </p:nvSpPr>
        <p:spPr>
          <a:xfrm>
            <a:off x="449075" y="3168925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And finally, </a:t>
            </a:r>
            <a:r>
              <a:rPr lang="en" sz="3600"/>
              <a:t>Inside the </a:t>
            </a:r>
            <a:r>
              <a:rPr b="1" lang="en" sz="3600">
                <a:solidFill>
                  <a:srgbClr val="FF0000"/>
                </a:solidFill>
              </a:rPr>
              <a:t>Affiliate Command Group Coaching Replays</a:t>
            </a:r>
            <a:r>
              <a:rPr lang="en" sz="3600"/>
              <a:t> you get to watch over the shoulder as I walk a class through every single step of how I run my own personal business 5 figure online business.</a:t>
            </a:r>
            <a:endParaRPr sz="3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>
            <p:ph type="ctrTitle"/>
          </p:nvPr>
        </p:nvSpPr>
        <p:spPr>
          <a:xfrm>
            <a:off x="395550" y="1853675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Listen..</a:t>
            </a:r>
            <a:endParaRPr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7"/>
          <p:cNvSpPr txBox="1"/>
          <p:nvPr>
            <p:ph type="ctrTitle"/>
          </p:nvPr>
        </p:nvSpPr>
        <p:spPr>
          <a:xfrm>
            <a:off x="642775" y="2135225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These Master Class Series’ are special.  That’s why I put them here at a deep discount for you.</a:t>
            </a:r>
            <a:endParaRPr sz="3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8"/>
          <p:cNvSpPr txBox="1"/>
          <p:nvPr>
            <p:ph type="ctrTitle"/>
          </p:nvPr>
        </p:nvSpPr>
        <p:spPr>
          <a:xfrm>
            <a:off x="505525" y="2820500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With </a:t>
            </a:r>
            <a:r>
              <a:rPr b="1" lang="en" sz="3600">
                <a:solidFill>
                  <a:srgbClr val="FF0000"/>
                </a:solidFill>
              </a:rPr>
              <a:t>The Master Class Replays Package</a:t>
            </a:r>
            <a:r>
              <a:rPr lang="en" sz="3600"/>
              <a:t> I want to give you an opportunity to have access to some of my best personally recorded content.  Proven to get results.</a:t>
            </a:r>
            <a:endParaRPr sz="3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9"/>
          <p:cNvSpPr txBox="1"/>
          <p:nvPr>
            <p:ph type="ctrTitle"/>
          </p:nvPr>
        </p:nvSpPr>
        <p:spPr>
          <a:xfrm>
            <a:off x="552275" y="2318450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It’s </a:t>
            </a:r>
            <a:r>
              <a:rPr b="1" lang="en" sz="3600"/>
              <a:t>always</a:t>
            </a:r>
            <a:r>
              <a:rPr lang="en" sz="3600"/>
              <a:t> in my best interest to get you the win...</a:t>
            </a:r>
            <a:endParaRPr sz="3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"/>
          <p:cNvSpPr txBox="1"/>
          <p:nvPr>
            <p:ph type="ctrTitle"/>
          </p:nvPr>
        </p:nvSpPr>
        <p:spPr>
          <a:xfrm>
            <a:off x="521725" y="2196225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Providing you top quality content is part of that.</a:t>
            </a:r>
            <a:endParaRPr sz="36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1"/>
          <p:cNvSpPr txBox="1"/>
          <p:nvPr>
            <p:ph type="ctrTitle"/>
          </p:nvPr>
        </p:nvSpPr>
        <p:spPr>
          <a:xfrm>
            <a:off x="403975" y="3033050"/>
            <a:ext cx="86376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Today you can get some of my best and proven content in </a:t>
            </a:r>
            <a:endParaRPr sz="36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600">
                <a:solidFill>
                  <a:srgbClr val="FF0000"/>
                </a:solidFill>
              </a:rPr>
              <a:t>The Master Class Replays Package</a:t>
            </a:r>
            <a:endParaRPr b="1" i="1" sz="3600">
              <a:solidFill>
                <a:srgbClr val="FF0000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00"/>
                </a:solidFill>
              </a:rPr>
              <a:t>For a small one time cost...</a:t>
            </a:r>
            <a:endParaRPr sz="3600">
              <a:solidFill>
                <a:srgbClr val="000000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2"/>
          <p:cNvSpPr txBox="1"/>
          <p:nvPr>
            <p:ph type="ctrTitle"/>
          </p:nvPr>
        </p:nvSpPr>
        <p:spPr>
          <a:xfrm>
            <a:off x="253200" y="3557075"/>
            <a:ext cx="86376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When it comes to running a profitable IM business whenever you see high quality unique content you jump on it.</a:t>
            </a:r>
            <a:endParaRPr sz="36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The time you gain by reducing your learning curve gives you a </a:t>
            </a:r>
            <a:r>
              <a:rPr b="1" lang="en" sz="3600">
                <a:solidFill>
                  <a:srgbClr val="FF0000"/>
                </a:solidFill>
              </a:rPr>
              <a:t>HUGE advantage</a:t>
            </a:r>
            <a:r>
              <a:rPr lang="en" sz="3600">
                <a:solidFill>
                  <a:srgbClr val="000000"/>
                </a:solidFill>
              </a:rPr>
              <a:t>...</a:t>
            </a:r>
            <a:endParaRPr sz="3600">
              <a:solidFill>
                <a:srgbClr val="000000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34343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 txBox="1"/>
          <p:nvPr>
            <p:ph type="ctrTitle"/>
          </p:nvPr>
        </p:nvSpPr>
        <p:spPr>
          <a:xfrm>
            <a:off x="253200" y="3118575"/>
            <a:ext cx="86376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A86E8"/>
                </a:solidFill>
              </a:rPr>
              <a:t>Don’t let this package pass you by</a:t>
            </a:r>
            <a:r>
              <a:rPr lang="en" sz="3600">
                <a:solidFill>
                  <a:srgbClr val="4A86E8"/>
                </a:solidFill>
              </a:rPr>
              <a:t>.  I count it amongst </a:t>
            </a:r>
            <a:r>
              <a:rPr b="1" lang="en" sz="3600">
                <a:solidFill>
                  <a:srgbClr val="FF9900"/>
                </a:solidFill>
              </a:rPr>
              <a:t>the best</a:t>
            </a:r>
            <a:r>
              <a:rPr lang="en" sz="3600">
                <a:solidFill>
                  <a:srgbClr val="FF9900"/>
                </a:solidFill>
              </a:rPr>
              <a:t> video trainings</a:t>
            </a:r>
            <a:r>
              <a:rPr lang="en" sz="3600">
                <a:solidFill>
                  <a:srgbClr val="4A86E8"/>
                </a:solidFill>
              </a:rPr>
              <a:t> I’ve ever taught...</a:t>
            </a:r>
            <a:endParaRPr sz="3600">
              <a:solidFill>
                <a:srgbClr val="4A86E8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