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3964e46f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3964e46f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39787408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39787408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397874089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397874089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397874089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39787408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39787408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39787408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397874089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39787408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39787408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39787408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397874089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397874089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397874089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397874089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397874089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397874089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adbe9e89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adbe9e89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d03ce091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d03ce091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d03ce091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d03ce091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d03ce091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d03ce091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d03ce091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d03ce091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d03ce091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d03ce091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397874089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397874089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397874089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397874089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91be9b01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91be9b01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adbe9e891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adbe9e89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91be9b019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91be9b01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adbe9e891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adbe9e89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adbe9e891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adbe9e89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397874089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397874089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397874089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397874089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397874089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397874089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97874089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97874089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397874089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397874089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397874089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397874089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254683" y="13432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00"/>
                </a:solidFill>
              </a:rPr>
              <a:t>Once you get inside</a:t>
            </a:r>
            <a:r>
              <a:rPr lang="en" sz="3600">
                <a:solidFill>
                  <a:srgbClr val="434343"/>
                </a:solidFill>
              </a:rPr>
              <a:t> </a:t>
            </a:r>
            <a:r>
              <a:rPr b="1" lang="en" sz="3600">
                <a:solidFill>
                  <a:srgbClr val="FF0000"/>
                </a:solidFill>
              </a:rPr>
              <a:t>Email Fire</a:t>
            </a:r>
            <a:r>
              <a:rPr lang="en" sz="3600">
                <a:solidFill>
                  <a:srgbClr val="434343"/>
                </a:solidFill>
              </a:rPr>
              <a:t> </a:t>
            </a:r>
            <a:r>
              <a:rPr lang="en" sz="3600">
                <a:solidFill>
                  <a:srgbClr val="000000"/>
                </a:solidFill>
              </a:rPr>
              <a:t>in a few moments you’re going to be amazed and surprised at how easy this whole thing can come together.</a:t>
            </a:r>
            <a:endParaRPr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00"/>
                </a:solidFill>
              </a:rPr>
              <a:t>I’ve spent the last several years gathering real world experience with my own business...to be able to put together an indoctrination series like this for you.</a:t>
            </a:r>
            <a:endParaRPr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402175" y="2154500"/>
            <a:ext cx="85206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0000"/>
                </a:solidFill>
              </a:rPr>
              <a:t>Email Fire</a:t>
            </a:r>
            <a:r>
              <a:rPr lang="en" sz="3600"/>
              <a:t> really is a powerful tool and you are going to be extremely happy with the work it will do for you.</a:t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ctrTitle"/>
          </p:nvPr>
        </p:nvSpPr>
        <p:spPr>
          <a:xfrm>
            <a:off x="402175" y="2154500"/>
            <a:ext cx="85206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It’s a workhorse tool that you can use over and over to warm up cold leads on a scalable level.</a:t>
            </a:r>
            <a:endParaRPr sz="3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ctrTitle"/>
          </p:nvPr>
        </p:nvSpPr>
        <p:spPr>
          <a:xfrm>
            <a:off x="459700" y="2440400"/>
            <a:ext cx="8520600" cy="81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No more getting ignored in the inbox or building expensive lists that won’t make you any money.</a:t>
            </a:r>
            <a:endParaRPr sz="3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ctrTitle"/>
          </p:nvPr>
        </p:nvSpPr>
        <p:spPr>
          <a:xfrm>
            <a:off x="311700" y="1838550"/>
            <a:ext cx="85206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0000"/>
                </a:solidFill>
              </a:rPr>
              <a:t>Email Fire</a:t>
            </a:r>
            <a:r>
              <a:rPr lang="en" sz="3600"/>
              <a:t> is </a:t>
            </a:r>
            <a:r>
              <a:rPr b="1" lang="en" sz="3600"/>
              <a:t>ALL</a:t>
            </a:r>
            <a:r>
              <a:rPr lang="en" sz="3600"/>
              <a:t> you need to finally start seeing results with email marketing.</a:t>
            </a:r>
            <a:endParaRPr sz="3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ctrTitle"/>
          </p:nvPr>
        </p:nvSpPr>
        <p:spPr>
          <a:xfrm>
            <a:off x="441800" y="214632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However, although </a:t>
            </a:r>
            <a:r>
              <a:rPr b="1" lang="en" sz="3600">
                <a:solidFill>
                  <a:srgbClr val="FF0000"/>
                </a:solidFill>
              </a:rPr>
              <a:t>Email Fire</a:t>
            </a:r>
            <a:r>
              <a:rPr lang="en" sz="3600"/>
              <a:t> is an amazing tool.  It is still just one tool that was designed to warm up a cold and unresponsive email list.</a:t>
            </a:r>
            <a:endParaRPr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type="ctrTitle"/>
          </p:nvPr>
        </p:nvSpPr>
        <p:spPr>
          <a:xfrm>
            <a:off x="395550" y="2801350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And although the series will do </a:t>
            </a:r>
            <a:r>
              <a:rPr lang="en" sz="3600"/>
              <a:t>its</a:t>
            </a:r>
            <a:r>
              <a:rPr lang="en" sz="3600"/>
              <a:t> job extremely well and have engaged people ready to buy...it’s still going to be up to you to actually do the “selling” afterwards.</a:t>
            </a:r>
            <a:endParaRPr sz="3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/>
          <p:nvPr>
            <p:ph type="ctrTitle"/>
          </p:nvPr>
        </p:nvSpPr>
        <p:spPr>
          <a:xfrm>
            <a:off x="395550" y="173037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That being said, I want to offer you a supplement to </a:t>
            </a:r>
            <a:r>
              <a:rPr b="1" lang="en" sz="3600">
                <a:solidFill>
                  <a:srgbClr val="FF0000"/>
                </a:solidFill>
              </a:rPr>
              <a:t>Email Fire</a:t>
            </a:r>
            <a:r>
              <a:rPr lang="en" sz="3600"/>
              <a:t>.</a:t>
            </a:r>
            <a:endParaRPr sz="3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/>
          <p:nvPr>
            <p:ph type="ctrTitle"/>
          </p:nvPr>
        </p:nvSpPr>
        <p:spPr>
          <a:xfrm>
            <a:off x="395550" y="2056800"/>
            <a:ext cx="8352900" cy="80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It’s called the </a:t>
            </a:r>
            <a:r>
              <a:rPr b="1" lang="en" sz="3600">
                <a:solidFill>
                  <a:srgbClr val="FF0000"/>
                </a:solidFill>
              </a:rPr>
              <a:t>$1500 Crush Campaign Case Study</a:t>
            </a:r>
            <a:endParaRPr sz="3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 txBox="1"/>
          <p:nvPr>
            <p:ph type="ctrTitle"/>
          </p:nvPr>
        </p:nvSpPr>
        <p:spPr>
          <a:xfrm>
            <a:off x="693800" y="2530150"/>
            <a:ext cx="7668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And it’s a </a:t>
            </a:r>
            <a:r>
              <a:rPr b="1" lang="en" sz="3600">
                <a:solidFill>
                  <a:srgbClr val="FF0000"/>
                </a:solidFill>
              </a:rPr>
              <a:t>detailed case study</a:t>
            </a:r>
            <a:r>
              <a:rPr lang="en" sz="3600"/>
              <a:t> walking you through </a:t>
            </a:r>
            <a:r>
              <a:rPr lang="en" sz="3600"/>
              <a:t>exactly</a:t>
            </a:r>
            <a:r>
              <a:rPr lang="en" sz="3600"/>
              <a:t> how I sent out a series of 7 emails over a 4 day period....  </a:t>
            </a:r>
            <a:endParaRPr sz="3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type="ctrTitle"/>
          </p:nvPr>
        </p:nvSpPr>
        <p:spPr>
          <a:xfrm>
            <a:off x="841800" y="1494050"/>
            <a:ext cx="7668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00"/>
                </a:solidFill>
              </a:rPr>
              <a:t>...to produce an easy</a:t>
            </a:r>
            <a:r>
              <a:rPr b="1" lang="en" sz="3600">
                <a:solidFill>
                  <a:srgbClr val="FF0000"/>
                </a:solidFill>
              </a:rPr>
              <a:t> $1,500</a:t>
            </a:r>
            <a:endParaRPr b="1"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5"/>
          <p:cNvSpPr txBox="1"/>
          <p:nvPr>
            <p:ph type="ctrTitle"/>
          </p:nvPr>
        </p:nvSpPr>
        <p:spPr>
          <a:xfrm>
            <a:off x="395550" y="2201350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The </a:t>
            </a:r>
            <a:r>
              <a:rPr b="1" lang="en" sz="3000"/>
              <a:t>4 Day Crush Campaign</a:t>
            </a:r>
            <a:r>
              <a:rPr lang="en" sz="3000"/>
              <a:t> Strategy has been recorded on video by me personally and I have also give you the exact emails that I wrote to achieve these results.  </a:t>
            </a:r>
            <a:r>
              <a:rPr lang="en" sz="3000"/>
              <a:t> </a:t>
            </a:r>
            <a:endParaRPr sz="3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>
            <p:ph type="ctrTitle"/>
          </p:nvPr>
        </p:nvSpPr>
        <p:spPr>
          <a:xfrm>
            <a:off x="645000" y="232792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Can you imagine the power of </a:t>
            </a:r>
            <a:r>
              <a:rPr b="1" lang="en" sz="3600"/>
              <a:t>combining</a:t>
            </a:r>
            <a:r>
              <a:rPr lang="en" sz="3600"/>
              <a:t> this 4 Day Crush Campaign strategy with </a:t>
            </a:r>
            <a:r>
              <a:rPr b="1" lang="en" sz="3600">
                <a:solidFill>
                  <a:srgbClr val="FF0000"/>
                </a:solidFill>
              </a:rPr>
              <a:t>Email Fire</a:t>
            </a:r>
            <a:r>
              <a:rPr lang="en" sz="3600"/>
              <a:t>?</a:t>
            </a:r>
            <a:endParaRPr sz="3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 txBox="1"/>
          <p:nvPr>
            <p:ph type="ctrTitle"/>
          </p:nvPr>
        </p:nvSpPr>
        <p:spPr>
          <a:xfrm>
            <a:off x="490525" y="1910800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It’s a </a:t>
            </a:r>
            <a:r>
              <a:rPr b="1" lang="en" sz="3600">
                <a:solidFill>
                  <a:srgbClr val="FF0000"/>
                </a:solidFill>
              </a:rPr>
              <a:t>devastating</a:t>
            </a:r>
            <a:r>
              <a:rPr b="1" lang="en" sz="3600">
                <a:solidFill>
                  <a:srgbClr val="FF0000"/>
                </a:solidFill>
              </a:rPr>
              <a:t> combination</a:t>
            </a:r>
            <a:r>
              <a:rPr lang="en" sz="3600"/>
              <a:t>!</a:t>
            </a:r>
            <a:endParaRPr sz="3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8"/>
          <p:cNvSpPr txBox="1"/>
          <p:nvPr>
            <p:ph type="ctrTitle"/>
          </p:nvPr>
        </p:nvSpPr>
        <p:spPr>
          <a:xfrm>
            <a:off x="490525" y="1910800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Of pro strategic audience building with pro strategic selling...</a:t>
            </a:r>
            <a:endParaRPr sz="3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/>
          <p:nvPr>
            <p:ph type="ctrTitle"/>
          </p:nvPr>
        </p:nvSpPr>
        <p:spPr>
          <a:xfrm>
            <a:off x="490525" y="1910800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This 4 Day Crush Campaign can be adapted to </a:t>
            </a:r>
            <a:r>
              <a:rPr b="1" lang="en" sz="3600"/>
              <a:t>ANY</a:t>
            </a:r>
            <a:r>
              <a:rPr lang="en" sz="3600"/>
              <a:t> offer and is designed to put money in your bank account </a:t>
            </a:r>
            <a:r>
              <a:rPr b="1" lang="en" sz="3600">
                <a:solidFill>
                  <a:srgbClr val="FF0000"/>
                </a:solidFill>
              </a:rPr>
              <a:t>FAST!</a:t>
            </a:r>
            <a:endParaRPr b="1"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 txBox="1"/>
          <p:nvPr>
            <p:ph type="ctrTitle"/>
          </p:nvPr>
        </p:nvSpPr>
        <p:spPr>
          <a:xfrm>
            <a:off x="530725" y="220997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The </a:t>
            </a:r>
            <a:r>
              <a:rPr lang="en" sz="3000"/>
              <a:t>sky's</a:t>
            </a:r>
            <a:r>
              <a:rPr lang="en" sz="3000"/>
              <a:t> the limit with this case study on my original </a:t>
            </a:r>
            <a:r>
              <a:rPr b="1" lang="en" sz="3000">
                <a:solidFill>
                  <a:srgbClr val="FF0000"/>
                </a:solidFill>
              </a:rPr>
              <a:t>$1500 4 Day Crush Campaign</a:t>
            </a:r>
            <a:r>
              <a:rPr lang="en" sz="3000"/>
              <a:t>.  And you will be getting the exact emails as well so that you can adjust them for your offers.</a:t>
            </a:r>
            <a:endParaRPr sz="3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1"/>
          <p:cNvSpPr txBox="1"/>
          <p:nvPr>
            <p:ph type="ctrTitle"/>
          </p:nvPr>
        </p:nvSpPr>
        <p:spPr>
          <a:xfrm>
            <a:off x="395550" y="185367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00"/>
                </a:solidFill>
              </a:rPr>
              <a:t>Listen...</a:t>
            </a:r>
            <a:endParaRPr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2"/>
          <p:cNvSpPr txBox="1"/>
          <p:nvPr>
            <p:ph type="ctrTitle"/>
          </p:nvPr>
        </p:nvSpPr>
        <p:spPr>
          <a:xfrm>
            <a:off x="582850" y="179952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You can run as many people through </a:t>
            </a:r>
            <a:r>
              <a:rPr b="1" lang="en" sz="3600">
                <a:solidFill>
                  <a:srgbClr val="FF0000"/>
                </a:solidFill>
              </a:rPr>
              <a:t>Email Fire</a:t>
            </a:r>
            <a:r>
              <a:rPr lang="en" sz="3600"/>
              <a:t> as you want and have them extremely ready to buy things...</a:t>
            </a:r>
            <a:endParaRPr sz="36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 txBox="1"/>
          <p:nvPr>
            <p:ph type="ctrTitle"/>
          </p:nvPr>
        </p:nvSpPr>
        <p:spPr>
          <a:xfrm>
            <a:off x="582850" y="179952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...if you don’t know how to sell to them, you are going to have a problem.</a:t>
            </a:r>
            <a:endParaRPr sz="36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4"/>
          <p:cNvSpPr txBox="1"/>
          <p:nvPr>
            <p:ph type="ctrTitle"/>
          </p:nvPr>
        </p:nvSpPr>
        <p:spPr>
          <a:xfrm>
            <a:off x="474975" y="2647350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With this in depth case study of my </a:t>
            </a:r>
            <a:r>
              <a:rPr b="1" lang="en" sz="3600">
                <a:solidFill>
                  <a:srgbClr val="FF0000"/>
                </a:solidFill>
              </a:rPr>
              <a:t>$1500 4 Day Crush Campaign</a:t>
            </a:r>
            <a:r>
              <a:rPr lang="en" sz="3600"/>
              <a:t>, you are going to get the exact strategies I used to create fast effective results.  </a:t>
            </a:r>
            <a:endParaRPr sz="3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5"/>
          <p:cNvSpPr txBox="1"/>
          <p:nvPr>
            <p:ph type="ctrTitle"/>
          </p:nvPr>
        </p:nvSpPr>
        <p:spPr>
          <a:xfrm>
            <a:off x="447225" y="2073800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The what, the why, the when, the where...it’s all in there.</a:t>
            </a:r>
            <a:r>
              <a:rPr lang="en" sz="3600"/>
              <a:t>  </a:t>
            </a:r>
            <a:endParaRPr sz="3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6"/>
          <p:cNvSpPr txBox="1"/>
          <p:nvPr>
            <p:ph type="ctrTitle"/>
          </p:nvPr>
        </p:nvSpPr>
        <p:spPr>
          <a:xfrm>
            <a:off x="512000" y="2517850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And of course on top of that I am giving you </a:t>
            </a:r>
            <a:r>
              <a:rPr b="1" lang="en" sz="3600">
                <a:solidFill>
                  <a:srgbClr val="FF0000"/>
                </a:solidFill>
              </a:rPr>
              <a:t>my exact email</a:t>
            </a:r>
            <a:r>
              <a:rPr lang="en" sz="3600">
                <a:solidFill>
                  <a:srgbClr val="FF0000"/>
                </a:solidFill>
              </a:rPr>
              <a:t>s</a:t>
            </a:r>
            <a:r>
              <a:rPr lang="en" sz="3600"/>
              <a:t> so that you can adapt them as you see fit for your own promotions.</a:t>
            </a:r>
            <a:endParaRPr sz="36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7"/>
          <p:cNvSpPr txBox="1"/>
          <p:nvPr>
            <p:ph type="ctrTitle"/>
          </p:nvPr>
        </p:nvSpPr>
        <p:spPr>
          <a:xfrm>
            <a:off x="552275" y="2318450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It’s </a:t>
            </a:r>
            <a:r>
              <a:rPr b="1" lang="en" sz="3600"/>
              <a:t>always</a:t>
            </a:r>
            <a:r>
              <a:rPr lang="en" sz="3600"/>
              <a:t> in my best interest to help you succeed as fast as possible so let me just ask you one question...</a:t>
            </a:r>
            <a:endParaRPr sz="36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8"/>
          <p:cNvSpPr txBox="1"/>
          <p:nvPr>
            <p:ph type="ctrTitle"/>
          </p:nvPr>
        </p:nvSpPr>
        <p:spPr>
          <a:xfrm>
            <a:off x="555175" y="2969775"/>
            <a:ext cx="83529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Do you believe that you would move faster and get your </a:t>
            </a:r>
            <a:r>
              <a:rPr b="1" lang="en" sz="3600">
                <a:solidFill>
                  <a:srgbClr val="FF0000"/>
                </a:solidFill>
              </a:rPr>
              <a:t>Successful</a:t>
            </a:r>
            <a:r>
              <a:rPr lang="en" sz="3600"/>
              <a:t> </a:t>
            </a:r>
            <a:r>
              <a:rPr b="1" lang="en" sz="3600">
                <a:solidFill>
                  <a:srgbClr val="FF0000"/>
                </a:solidFill>
              </a:rPr>
              <a:t>Online Business</a:t>
            </a:r>
            <a:r>
              <a:rPr lang="en" sz="3600"/>
              <a:t> set up better if you could actually have a proven 4 day campaign at your disposal that is proven to generate income time and time again?</a:t>
            </a:r>
            <a:endParaRPr sz="36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9"/>
          <p:cNvSpPr txBox="1"/>
          <p:nvPr>
            <p:ph type="ctrTitle"/>
          </p:nvPr>
        </p:nvSpPr>
        <p:spPr>
          <a:xfrm>
            <a:off x="415575" y="3787750"/>
            <a:ext cx="86376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Today you can get rights to use an extremely high quality series of selling emails along with a video case study on exactly how I used them to generate $1500 in 4 days in my: </a:t>
            </a:r>
            <a:endParaRPr sz="24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600">
              <a:solidFill>
                <a:srgbClr val="FF0000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rgbClr val="FF0000"/>
                </a:solidFill>
              </a:rPr>
              <a:t>$1500 4 Day Crush Campaign</a:t>
            </a:r>
            <a:endParaRPr b="1" i="1" sz="3600">
              <a:solidFill>
                <a:srgbClr val="FF0000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00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00"/>
                </a:solidFill>
              </a:rPr>
              <a:t>For a small one time cost...</a:t>
            </a:r>
            <a:endParaRPr sz="3600">
              <a:solidFill>
                <a:srgbClr val="000000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0"/>
          <p:cNvSpPr txBox="1"/>
          <p:nvPr>
            <p:ph type="ctrTitle"/>
          </p:nvPr>
        </p:nvSpPr>
        <p:spPr>
          <a:xfrm>
            <a:off x="302650" y="3273575"/>
            <a:ext cx="86376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And if you’re an entrepreneur like me who cares about time, then you know that this </a:t>
            </a:r>
            <a:r>
              <a:rPr b="1" lang="en" sz="3600"/>
              <a:t>step by step</a:t>
            </a:r>
            <a:r>
              <a:rPr lang="en" sz="3600"/>
              <a:t> insider </a:t>
            </a:r>
            <a:r>
              <a:rPr b="1" lang="en" sz="3600"/>
              <a:t>over the shoulder</a:t>
            </a:r>
            <a:r>
              <a:rPr lang="en" sz="3600"/>
              <a:t> content is going to give you a </a:t>
            </a:r>
            <a:r>
              <a:rPr b="1" lang="en" sz="3600"/>
              <a:t>HUGE</a:t>
            </a:r>
            <a:r>
              <a:rPr lang="en" sz="3600"/>
              <a:t> advantage</a:t>
            </a:r>
            <a:r>
              <a:rPr lang="en" sz="3600">
                <a:solidFill>
                  <a:srgbClr val="000000"/>
                </a:solidFill>
              </a:rPr>
              <a:t>...</a:t>
            </a:r>
            <a:endParaRPr sz="3600">
              <a:solidFill>
                <a:srgbClr val="000000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1"/>
          <p:cNvSpPr txBox="1"/>
          <p:nvPr>
            <p:ph type="ctrTitle"/>
          </p:nvPr>
        </p:nvSpPr>
        <p:spPr>
          <a:xfrm>
            <a:off x="253200" y="2161650"/>
            <a:ext cx="86376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With this package you’ll be adding an extremely powerful boost to your marketing arsenal. </a:t>
            </a:r>
            <a:endParaRPr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34343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2"/>
          <p:cNvSpPr txBox="1"/>
          <p:nvPr>
            <p:ph type="ctrTitle"/>
          </p:nvPr>
        </p:nvSpPr>
        <p:spPr>
          <a:xfrm>
            <a:off x="389975" y="3094600"/>
            <a:ext cx="8637600" cy="10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A86E8"/>
                </a:solidFill>
              </a:rPr>
              <a:t>Don’t miss out on this one</a:t>
            </a:r>
            <a:r>
              <a:rPr lang="en" sz="3600">
                <a:solidFill>
                  <a:srgbClr val="4A86E8"/>
                </a:solidFill>
              </a:rPr>
              <a:t>.  It’s one of </a:t>
            </a:r>
            <a:r>
              <a:rPr b="1" lang="en" sz="3600">
                <a:solidFill>
                  <a:srgbClr val="FF9900"/>
                </a:solidFill>
              </a:rPr>
              <a:t>the best</a:t>
            </a:r>
            <a:r>
              <a:rPr lang="en" sz="3600">
                <a:solidFill>
                  <a:srgbClr val="FF9900"/>
                </a:solidFill>
              </a:rPr>
              <a:t> and most effect case study packages</a:t>
            </a:r>
            <a:r>
              <a:rPr lang="en" sz="3600">
                <a:solidFill>
                  <a:srgbClr val="4A86E8"/>
                </a:solidFill>
              </a:rPr>
              <a:t> I’ve ever put together...</a:t>
            </a:r>
            <a:endParaRPr sz="3600">
              <a:solidFill>
                <a:srgbClr val="4A86E8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