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7.xml"/>
  <Override ContentType="application/vnd.openxmlformats-officedocument.presentationml.notesSlide+xml" PartName="/ppt/notesSlides/notesSlide168.xml"/>
  <Override ContentType="application/vnd.openxmlformats-officedocument.presentationml.notesSlide+xml" PartName="/ppt/notesSlides/notesSlide125.xml"/>
  <Override ContentType="application/vnd.openxmlformats-officedocument.presentationml.notesSlide+xml" PartName="/ppt/notesSlides/notesSlide5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117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1.xml"/>
  <Override ContentType="application/vnd.openxmlformats-officedocument.presentationml.notesSlide+xml" PartName="/ppt/notesSlides/notesSlide133.xml"/>
  <Override ContentType="application/vnd.openxmlformats-officedocument.presentationml.notesSlide+xml" PartName="/ppt/notesSlides/notesSlide176.xml"/>
  <Override ContentType="application/vnd.openxmlformats-officedocument.presentationml.notesSlide+xml" PartName="/ppt/notesSlides/notesSlide109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107.xml"/>
  <Override ContentType="application/vnd.openxmlformats-officedocument.presentationml.notesSlide+xml" PartName="/ppt/notesSlides/notesSlide143.xml"/>
  <Override ContentType="application/vnd.openxmlformats-officedocument.presentationml.notesSlide+xml" PartName="/ppt/notesSlides/notesSlide151.xml"/>
  <Override ContentType="application/vnd.openxmlformats-officedocument.presentationml.notesSlide+xml" PartName="/ppt/notesSlides/notesSlide100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85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77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73.xml"/>
  <Override ContentType="application/vnd.openxmlformats-officedocument.presentationml.notesSlide+xml" PartName="/ppt/notesSlides/notesSlide119.xml"/>
  <Override ContentType="application/vnd.openxmlformats-officedocument.presentationml.notesSlide+xml" PartName="/ppt/notesSlides/notesSlide81.xml"/>
  <Override ContentType="application/vnd.openxmlformats-officedocument.presentationml.notesSlide+xml" PartName="/ppt/notesSlides/notesSlide166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69.xml"/>
  <Override ContentType="application/vnd.openxmlformats-officedocument.presentationml.notesSlide+xml" PartName="/ppt/notesSlides/notesSlide105.xml"/>
  <Override ContentType="application/vnd.openxmlformats-officedocument.presentationml.notesSlide+xml" PartName="/ppt/notesSlides/notesSlide178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148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135.xml"/>
  <Override ContentType="application/vnd.openxmlformats-officedocument.presentationml.notesSlide+xml" PartName="/ppt/notesSlides/notesSlide137.xml"/>
  <Override ContentType="application/vnd.openxmlformats-officedocument.presentationml.notesSlide+xml" PartName="/ppt/notesSlides/notesSlide93.xml"/>
  <Override ContentType="application/vnd.openxmlformats-officedocument.presentationml.notesSlide+xml" PartName="/ppt/notesSlides/notesSlide87.xml"/>
  <Override ContentType="application/vnd.openxmlformats-officedocument.presentationml.notesSlide+xml" PartName="/ppt/notesSlides/notesSlide57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141.xml"/>
  <Override ContentType="application/vnd.openxmlformats-officedocument.presentationml.notesSlide+xml" PartName="/ppt/notesSlides/notesSlide153.xml"/>
  <Override ContentType="application/vnd.openxmlformats-officedocument.presentationml.notesSlide+xml" PartName="/ppt/notesSlides/notesSlide123.xml"/>
  <Override ContentType="application/vnd.openxmlformats-officedocument.presentationml.notesSlide+xml" PartName="/ppt/notesSlides/notesSlide110.xml"/>
  <Override ContentType="application/vnd.openxmlformats-officedocument.presentationml.notesSlide+xml" PartName="/ppt/notesSlides/notesSlide171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75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138.xml"/>
  <Override ContentType="application/vnd.openxmlformats-officedocument.presentationml.notesSlide+xml" PartName="/ppt/notesSlides/notesSlide163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54.xml"/>
  <Override ContentType="application/vnd.openxmlformats-officedocument.presentationml.notesSlide+xml" PartName="/ppt/notesSlides/notesSlide112.xml"/>
  <Override ContentType="application/vnd.openxmlformats-officedocument.presentationml.notesSlide+xml" PartName="/ppt/notesSlides/notesSlide103.xml"/>
  <Override ContentType="application/vnd.openxmlformats-officedocument.presentationml.notesSlide+xml" PartName="/ppt/notesSlides/notesSlide97.xml"/>
  <Override ContentType="application/vnd.openxmlformats-officedocument.presentationml.notesSlide+xml" PartName="/ppt/notesSlides/notesSlide155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17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9.xml"/>
  <Override ContentType="application/vnd.openxmlformats-officedocument.presentationml.notesSlide+xml" PartName="/ppt/notesSlides/notesSlide146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63.xml"/>
  <Override ContentType="application/vnd.openxmlformats-officedocument.presentationml.notesSlide+xml" PartName="/ppt/notesSlides/notesSlide120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29.xml"/>
  <Override ContentType="application/vnd.openxmlformats-officedocument.presentationml.notesSlide+xml" PartName="/ppt/notesSlides/notesSlide60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144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131.xml"/>
  <Override ContentType="application/vnd.openxmlformats-officedocument.presentationml.notesSlide+xml" PartName="/ppt/notesSlides/notesSlide127.xml"/>
  <Override ContentType="application/vnd.openxmlformats-officedocument.presentationml.notesSlide+xml" PartName="/ppt/notesSlides/notesSlide157.xml"/>
  <Override ContentType="application/vnd.openxmlformats-officedocument.presentationml.notesSlide+xml" PartName="/ppt/notesSlides/notesSlide114.xml"/>
  <Override ContentType="application/vnd.openxmlformats-officedocument.presentationml.notesSlide+xml" PartName="/ppt/notesSlides/notesSlide101.xml"/>
  <Override ContentType="application/vnd.openxmlformats-officedocument.presentationml.notesSlide+xml" PartName="/ppt/notesSlides/notesSlide95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16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5.xml"/>
  <Override ContentType="application/vnd.openxmlformats-officedocument.presentationml.notesSlide+xml" PartName="/ppt/notesSlides/notesSlide78.xml"/>
  <Override ContentType="application/vnd.openxmlformats-officedocument.presentationml.notesSlide+xml" PartName="/ppt/notesSlides/notesSlide174.xml"/>
  <Override ContentType="application/vnd.openxmlformats-officedocument.presentationml.notesSlide+xml" PartName="/ppt/notesSlides/notesSlide71.xml"/>
  <Override ContentType="application/vnd.openxmlformats-officedocument.presentationml.notesSlide+xml" PartName="/ppt/notesSlides/notesSlide92.xml"/>
  <Override ContentType="application/vnd.openxmlformats-officedocument.presentationml.notesSlide+xml" PartName="/ppt/notesSlides/notesSlide150.xml"/>
  <Override ContentType="application/vnd.openxmlformats-officedocument.presentationml.notesSlide+xml" PartName="/ppt/notesSlides/notesSlide142.xml"/>
  <Override ContentType="application/vnd.openxmlformats-officedocument.presentationml.notesSlide+xml" PartName="/ppt/notesSlides/notesSlide84.xml"/>
  <Override ContentType="application/vnd.openxmlformats-officedocument.presentationml.notesSlide+xml" PartName="/ppt/notesSlides/notesSlide116.xml"/>
  <Override ContentType="application/vnd.openxmlformats-officedocument.presentationml.notesSlide+xml" PartName="/ppt/notesSlides/notesSlide76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59.xml"/>
  <Override ContentType="application/vnd.openxmlformats-officedocument.presentationml.notesSlide+xml" PartName="/ppt/notesSlides/notesSlide124.xml"/>
  <Override ContentType="application/vnd.openxmlformats-officedocument.presentationml.notesSlide+xml" PartName="/ppt/notesSlides/notesSlide126.xml"/>
  <Override ContentType="application/vnd.openxmlformats-officedocument.presentationml.notesSlide+xml" PartName="/ppt/notesSlides/notesSlide68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82.xml"/>
  <Override ContentType="application/vnd.openxmlformats-officedocument.presentationml.notesSlide+xml" PartName="/ppt/notesSlides/notesSlide169.xml"/>
  <Override ContentType="application/vnd.openxmlformats-officedocument.presentationml.notesSlide+xml" PartName="/ppt/notesSlides/notesSlide177.xml"/>
  <Override ContentType="application/vnd.openxmlformats-officedocument.presentationml.notesSlide+xml" PartName="/ppt/notesSlides/notesSlide9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108.xml"/>
  <Override ContentType="application/vnd.openxmlformats-officedocument.presentationml.notesSlide+xml" PartName="/ppt/notesSlides/notesSlide90.xml"/>
  <Override ContentType="application/vnd.openxmlformats-officedocument.presentationml.notesSlide+xml" PartName="/ppt/notesSlides/notesSlide134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60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86.xml"/>
  <Override ContentType="application/vnd.openxmlformats-officedocument.presentationml.notesSlide+xml" PartName="/ppt/notesSlides/notesSlide106.xml"/>
  <Override ContentType="application/vnd.openxmlformats-officedocument.presentationml.notesSlide+xml" PartName="/ppt/notesSlides/notesSlide99.xml"/>
  <Override ContentType="application/vnd.openxmlformats-officedocument.presentationml.notesSlide+xml" PartName="/ppt/notesSlides/notesSlide56.xml"/>
  <Override ContentType="application/vnd.openxmlformats-officedocument.presentationml.notesSlide+xml" PartName="/ppt/notesSlides/notesSlide152.xml"/>
  <Override ContentType="application/vnd.openxmlformats-officedocument.presentationml.notesSlide+xml" PartName="/ppt/notesSlides/notesSlide165.xml"/>
  <Override ContentType="application/vnd.openxmlformats-officedocument.presentationml.notesSlide+xml" PartName="/ppt/notesSlides/notesSlide122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80.xml"/>
  <Override ContentType="application/vnd.openxmlformats-officedocument.presentationml.notesSlide+xml" PartName="/ppt/notesSlides/notesSlide61.xml"/>
  <Override ContentType="application/vnd.openxmlformats-officedocument.presentationml.notesSlide+xml" PartName="/ppt/notesSlides/notesSlide118.xml"/>
  <Override ContentType="application/vnd.openxmlformats-officedocument.presentationml.notesSlide+xml" PartName="/ppt/notesSlides/notesSlide74.xml"/>
  <Override ContentType="application/vnd.openxmlformats-officedocument.presentationml.notesSlide+xml" PartName="/ppt/notesSlides/notesSlide170.xml"/>
  <Override ContentType="application/vnd.openxmlformats-officedocument.presentationml.notesSlide+xml" PartName="/ppt/notesSlides/notesSlide167.xml"/>
  <Override ContentType="application/vnd.openxmlformats-officedocument.presentationml.notesSlide+xml" PartName="/ppt/notesSlides/notesSlide58.xml"/>
  <Override ContentType="application/vnd.openxmlformats-officedocument.presentationml.notesSlide+xml" PartName="/ppt/notesSlides/notesSlide140.xml"/>
  <Override ContentType="application/vnd.openxmlformats-officedocument.presentationml.notesSlide+xml" PartName="/ppt/notesSlides/notesSlide154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88.xml"/>
  <Override ContentType="application/vnd.openxmlformats-officedocument.presentationml.notesSlide+xml" PartName="/ppt/notesSlides/notesSlide136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49.xml"/>
  <Override ContentType="application/vnd.openxmlformats-officedocument.presentationml.notesSlide+xml" PartName="/ppt/notesSlides/notesSlide62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70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1.xml"/>
  <Override ContentType="application/vnd.openxmlformats-officedocument.presentationml.notesSlide+xml" PartName="/ppt/notesSlides/notesSlide139.xml"/>
  <Override ContentType="application/vnd.openxmlformats-officedocument.presentationml.notesSlide+xml" PartName="/ppt/notesSlides/notesSlide55.xml"/>
  <Override ContentType="application/vnd.openxmlformats-officedocument.presentationml.notesSlide+xml" PartName="/ppt/notesSlides/notesSlide15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13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72.xml"/>
  <Override ContentType="application/vnd.openxmlformats-officedocument.presentationml.notesSlide+xml" PartName="/ppt/notesSlides/notesSlide98.xml"/>
  <Override ContentType="application/vnd.openxmlformats-officedocument.presentationml.notesSlide+xml" PartName="/ppt/notesSlides/notesSlide104.xml"/>
  <Override ContentType="application/vnd.openxmlformats-officedocument.presentationml.notesSlide+xml" PartName="/ppt/notesSlides/notesSlide147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30.xml"/>
  <Override ContentType="application/vnd.openxmlformats-officedocument.presentationml.notesSlide+xml" PartName="/ppt/notesSlides/notesSlide16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173.xml"/>
  <Override ContentType="application/vnd.openxmlformats-officedocument.presentationml.notesSlide+xml" PartName="/ppt/notesSlides/notesSlide64.xml"/>
  <Override ContentType="application/vnd.openxmlformats-officedocument.presentationml.notesSlide+xml" PartName="/ppt/notesSlides/notesSlide121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8.xml"/>
  <Override ContentType="application/vnd.openxmlformats-officedocument.presentationml.notesSlide+xml" PartName="/ppt/notesSlides/notesSlide79.xml"/>
  <Override ContentType="application/vnd.openxmlformats-officedocument.presentationml.notesSlide+xml" PartName="/ppt/notesSlides/notesSlide132.xml"/>
  <Override ContentType="application/vnd.openxmlformats-officedocument.presentationml.notesSlide+xml" PartName="/ppt/notesSlides/notesSlide162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45.xml"/>
  <Override ContentType="application/vnd.openxmlformats-officedocument.presentationml.notesSlide+xml" PartName="/ppt/notesSlides/notesSlide96.xml"/>
  <Override ContentType="application/vnd.openxmlformats-officedocument.presentationml.notesSlide+xml" PartName="/ppt/notesSlides/notesSlide102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83.xml"/>
  <Override ContentType="application/vnd.openxmlformats-officedocument.presentationml.notesSlide+xml" PartName="/ppt/notesSlides/notesSlide115.xml"/>
  <Override ContentType="application/vnd.openxmlformats-officedocument.presentationml.notesSlide+xml" PartName="/ppt/notesSlides/notesSlide53.xml"/>
  <Override ContentType="application/vnd.openxmlformats-officedocument.presentationml.notesSlide+xml" PartName="/ppt/notesSlides/notesSlide158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66.xml"/>
  <Override ContentType="application/vnd.openxmlformats-officedocument.presentationml.notesSlide+xml" PartName="/ppt/notesSlides/notesSlide175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21.xml"/>
  <Override ContentType="application/vnd.openxmlformats-officedocument.presentationml.slide+xml" PartName="/ppt/slides/slide164.xml"/>
  <Override ContentType="application/vnd.openxmlformats-officedocument.presentationml.slide+xml" PartName="/ppt/slides/slide43.xml"/>
  <Override ContentType="application/vnd.openxmlformats-officedocument.presentationml.slide+xml" PartName="/ppt/slides/slide78.xml"/>
  <Override ContentType="application/vnd.openxmlformats-officedocument.presentationml.slide+xml" PartName="/ppt/slides/slide86.xml"/>
  <Override ContentType="application/vnd.openxmlformats-officedocument.presentationml.slide+xml" PartName="/ppt/slides/slide35.xml"/>
  <Override ContentType="application/vnd.openxmlformats-officedocument.presentationml.slide+xml" PartName="/ppt/slides/slide105.xml"/>
  <Override ContentType="application/vnd.openxmlformats-officedocument.presentationml.slide+xml" PartName="/ppt/slides/slide148.xml"/>
  <Override ContentType="application/vnd.openxmlformats-officedocument.presentationml.slide+xml" PartName="/ppt/slides/slide172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17.xml"/>
  <Override ContentType="application/vnd.openxmlformats-officedocument.presentationml.slide+xml" PartName="/ppt/slides/slide138.xml"/>
  <Override ContentType="application/vnd.openxmlformats-officedocument.presentationml.slide+xml" PartName="/ppt/slides/slide25.xml"/>
  <Override ContentType="application/vnd.openxmlformats-officedocument.presentationml.slide+xml" PartName="/ppt/slides/slide174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113.xml"/>
  <Override ContentType="application/vnd.openxmlformats-officedocument.presentationml.slide+xml" PartName="/ppt/slides/slide68.xml"/>
  <Override ContentType="application/vnd.openxmlformats-officedocument.presentationml.slide+xml" PartName="/ppt/slides/slide94.xml"/>
  <Override ContentType="application/vnd.openxmlformats-officedocument.presentationml.slide+xml" PartName="/ppt/slides/slide156.xml"/>
  <Override ContentType="application/vnd.openxmlformats-officedocument.presentationml.slide+xml" PartName="/ppt/slides/slide170.xml"/>
  <Override ContentType="application/vnd.openxmlformats-officedocument.presentationml.slide+xml" PartName="/ppt/slides/slide84.xml"/>
  <Override ContentType="application/vnd.openxmlformats-officedocument.presentationml.slide+xml" PartName="/ppt/slides/slide107.xml"/>
  <Override ContentType="application/vnd.openxmlformats-officedocument.presentationml.slide+xml" PartName="/ppt/slides/slide37.xml"/>
  <Override ContentType="application/vnd.openxmlformats-officedocument.presentationml.slide+xml" PartName="/ppt/slides/slide123.xml"/>
  <Override ContentType="application/vnd.openxmlformats-officedocument.presentationml.slide+xml" PartName="/ppt/slides/slide71.xml"/>
  <Override ContentType="application/vnd.openxmlformats-officedocument.presentationml.slide+xml" PartName="/ppt/slides/slide166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66.xml"/>
  <Override ContentType="application/vnd.openxmlformats-officedocument.presentationml.slide+xml" PartName="/ppt/slides/slide23.xml"/>
  <Override ContentType="application/vnd.openxmlformats-officedocument.presentationml.slide+xml" PartName="/ppt/slides/slide136.xml"/>
  <Override ContentType="application/vnd.openxmlformats-officedocument.presentationml.slide+xml" PartName="/ppt/slides/slide154.xml"/>
  <Override ContentType="application/vnd.openxmlformats-officedocument.presentationml.slide+xml" PartName="/ppt/slides/slide10.xml"/>
  <Override ContentType="application/vnd.openxmlformats-officedocument.presentationml.slide+xml" PartName="/ppt/slides/slide111.xml"/>
  <Override ContentType="application/vnd.openxmlformats-officedocument.presentationml.slide+xml" PartName="/ppt/slides/slide53.xml"/>
  <Override ContentType="application/vnd.openxmlformats-officedocument.presentationml.slide+xml" PartName="/ppt/slides/slide141.xml"/>
  <Override ContentType="application/vnd.openxmlformats-officedocument.presentationml.slide+xml" PartName="/ppt/slides/slide96.xml"/>
  <Override ContentType="application/vnd.openxmlformats-officedocument.presentationml.slide+xml" PartName="/ppt/slides/slide48.xml"/>
  <Override ContentType="application/vnd.openxmlformats-officedocument.presentationml.slide+xml" PartName="/ppt/slides/slide22.xml"/>
  <Override ContentType="application/vnd.openxmlformats-officedocument.presentationml.slide+xml" PartName="/ppt/slides/slide82.xml"/>
  <Override ContentType="application/vnd.openxmlformats-officedocument.presentationml.slide+xml" PartName="/ppt/slides/slide65.xml"/>
  <Override ContentType="application/vnd.openxmlformats-officedocument.presentationml.slide+xml" PartName="/ppt/slides/slide9.xml"/>
  <Override ContentType="application/vnd.openxmlformats-officedocument.presentationml.slide+xml" PartName="/ppt/slides/slide168.xml"/>
  <Override ContentType="application/vnd.openxmlformats-officedocument.presentationml.slide+xml" PartName="/ppt/slides/slide118.xml"/>
  <Override ContentType="application/vnd.openxmlformats-officedocument.presentationml.slide+xml" PartName="/ppt/slides/slide142.xml"/>
  <Override ContentType="application/vnd.openxmlformats-officedocument.presentationml.slide+xml" PartName="/ppt/slides/slide12.xml"/>
  <Override ContentType="application/vnd.openxmlformats-officedocument.presentationml.slide+xml" PartName="/ppt/slides/slide108.xml"/>
  <Override ContentType="application/vnd.openxmlformats-officedocument.presentationml.slide+xml" PartName="/ppt/slides/slide98.xml"/>
  <Override ContentType="application/vnd.openxmlformats-officedocument.presentationml.slide+xml" PartName="/ppt/slides/slide152.xml"/>
  <Override ContentType="application/vnd.openxmlformats-officedocument.presentationml.slide+xml" PartName="/ppt/slides/slide125.xml"/>
  <Override ContentType="application/vnd.openxmlformats-officedocument.presentationml.slide+xml" PartName="/ppt/slides/slide72.xml"/>
  <Override ContentType="application/vnd.openxmlformats-officedocument.presentationml.slide+xml" PartName="/ppt/slides/slide135.xml"/>
  <Override ContentType="application/vnd.openxmlformats-officedocument.presentationml.slide+xml" PartName="/ppt/slides/slide20.xml"/>
  <Override ContentType="application/vnd.openxmlformats-officedocument.presentationml.slide+xml" PartName="/ppt/slides/slide161.xml"/>
  <Override ContentType="application/vnd.openxmlformats-officedocument.presentationml.slide+xml" PartName="/ppt/slides/slide178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55.xml"/>
  <Override ContentType="application/vnd.openxmlformats-officedocument.presentationml.slide+xml" PartName="/ppt/slides/slide29.xml"/>
  <Override ContentType="application/vnd.openxmlformats-officedocument.presentationml.slide+xml" PartName="/ppt/slides/slide59.xml"/>
  <Override ContentType="application/vnd.openxmlformats-officedocument.presentationml.slide+xml" PartName="/ppt/slides/slide89.xml"/>
  <Override ContentType="application/vnd.openxmlformats-officedocument.presentationml.slide+xml" PartName="/ppt/slides/slide76.xml"/>
  <Override ContentType="application/vnd.openxmlformats-officedocument.presentationml.slide+xml" PartName="/ppt/slides/slide129.xml"/>
  <Override ContentType="application/vnd.openxmlformats-officedocument.presentationml.slide+xml" PartName="/ppt/slides/slide63.xml"/>
  <Override ContentType="application/vnd.openxmlformats-officedocument.presentationml.slide+xml" PartName="/ppt/slides/slide131.xml"/>
  <Override ContentType="application/vnd.openxmlformats-officedocument.presentationml.slide+xml" PartName="/ppt/slides/slide159.xml"/>
  <Override ContentType="application/vnd.openxmlformats-officedocument.presentationml.slide+xml" PartName="/ppt/slides/slide93.xml"/>
  <Override ContentType="application/vnd.openxmlformats-officedocument.presentationml.slide+xml" PartName="/ppt/slides/slide101.xml"/>
  <Override ContentType="application/vnd.openxmlformats-officedocument.presentationml.slide+xml" PartName="/ppt/slides/slide116.xml"/>
  <Override ContentType="application/vnd.openxmlformats-officedocument.presentationml.slide+xml" PartName="/ppt/slides/slide144.xml"/>
  <Override ContentType="application/vnd.openxmlformats-officedocument.presentationml.slide+xml" PartName="/ppt/slides/slide80.xml"/>
  <Override ContentType="application/vnd.openxmlformats-officedocument.presentationml.slide+xml" PartName="/ppt/slides/slide103.xml"/>
  <Override ContentType="application/vnd.openxmlformats-officedocument.presentationml.slide+xml" PartName="/ppt/slides/slide61.xml"/>
  <Override ContentType="application/vnd.openxmlformats-officedocument.presentationml.slide+xml" PartName="/ppt/slides/slide133.xml"/>
  <Override ContentType="application/vnd.openxmlformats-officedocument.presentationml.slide+xml" PartName="/ppt/slides/slide91.xml"/>
  <Override ContentType="application/vnd.openxmlformats-officedocument.presentationml.slide+xml" PartName="/ppt/slides/slide114.xml"/>
  <Override ContentType="application/vnd.openxmlformats-officedocument.presentationml.slide+xml" PartName="/ppt/slides/slide163.xml"/>
  <Override ContentType="application/vnd.openxmlformats-officedocument.presentationml.slide+xml" PartName="/ppt/slides/slide31.xml"/>
  <Override ContentType="application/vnd.openxmlformats-officedocument.presentationml.slide+xml" PartName="/ppt/slides/slide127.xml"/>
  <Override ContentType="application/vnd.openxmlformats-officedocument.presentationml.slide+xml" PartName="/ppt/slides/slide146.xml"/>
  <Override ContentType="application/vnd.openxmlformats-officedocument.presentationml.slide+xml" PartName="/ppt/slides/slide150.xml"/>
  <Override ContentType="application/vnd.openxmlformats-officedocument.presentationml.slide+xml" PartName="/ppt/slides/slide120.xml"/>
  <Override ContentType="application/vnd.openxmlformats-officedocument.presentationml.slide+xml" PartName="/ppt/slides/slide87.xml"/>
  <Override ContentType="application/vnd.openxmlformats-officedocument.presentationml.slide+xml" PartName="/ppt/slides/slide74.xml"/>
  <Override ContentType="application/vnd.openxmlformats-officedocument.presentationml.slide+xml" PartName="/ppt/slides/slide176.xml"/>
  <Override ContentType="application/vnd.openxmlformats-officedocument.presentationml.slide+xml" PartName="/ppt/slides/slide27.xml"/>
  <Override ContentType="application/vnd.openxmlformats-officedocument.presentationml.slide+xml" PartName="/ppt/slides/slide5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39.xml"/>
  <Override ContentType="application/vnd.openxmlformats-officedocument.presentationml.slide+xml" PartName="/ppt/slides/slide60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112.xml"/>
  <Override ContentType="application/vnd.openxmlformats-officedocument.presentationml.slide+xml" PartName="/ppt/slides/slide95.xml"/>
  <Override ContentType="application/vnd.openxmlformats-officedocument.presentationml.slide+xml" PartName="/ppt/slides/slide155.xml"/>
  <Override ContentType="application/vnd.openxmlformats-officedocument.presentationml.slide+xml" PartName="/ppt/slides/slide69.xml"/>
  <Override ContentType="application/vnd.openxmlformats-officedocument.presentationml.slide+xml" PartName="/ppt/slides/slide85.xml"/>
  <Override ContentType="application/vnd.openxmlformats-officedocument.presentationml.slide+xml" PartName="/ppt/slides/slide157.xml"/>
  <Override ContentType="application/vnd.openxmlformats-officedocument.presentationml.slide+xml" PartName="/ppt/slides/slide42.xml"/>
  <Override ContentType="application/vnd.openxmlformats-officedocument.presentationml.slide+xml" PartName="/ppt/slides/slide50.xml"/>
  <Override ContentType="application/vnd.openxmlformats-officedocument.presentationml.slide+xml" PartName="/ppt/slides/slide77.xml"/>
  <Override ContentType="application/vnd.openxmlformats-officedocument.presentationml.slide+xml" PartName="/ppt/slides/slide165.xml"/>
  <Override ContentType="application/vnd.openxmlformats-officedocument.presentationml.slide+xml" PartName="/ppt/slides/slide34.xml"/>
  <Override ContentType="application/vnd.openxmlformats-officedocument.presentationml.slide+xml" PartName="/ppt/slides/slide122.xml"/>
  <Override ContentType="application/vnd.openxmlformats-officedocument.presentationml.slide+xml" PartName="/ppt/slides/slide130.xml"/>
  <Override ContentType="application/vnd.openxmlformats-officedocument.presentationml.slide+xml" PartName="/ppt/slides/slide173.xml"/>
  <Override ContentType="application/vnd.openxmlformats-officedocument.presentationml.slide+xml" PartName="/ppt/slides/slide147.xml"/>
  <Override ContentType="application/vnd.openxmlformats-officedocument.presentationml.slide+xml" PartName="/ppt/slides/slide16.xml"/>
  <Override ContentType="application/vnd.openxmlformats-officedocument.presentationml.slide+xml" PartName="/ppt/slides/slide104.xml"/>
  <Override ContentType="application/vnd.openxmlformats-officedocument.presentationml.slide+xml" PartName="/ppt/slides/slide24.xml"/>
  <Override ContentType="application/vnd.openxmlformats-officedocument.presentationml.slide+xml" PartName="/ppt/slides/slide97.xml"/>
  <Override ContentType="application/vnd.openxmlformats-officedocument.presentationml.slide+xml" PartName="/ppt/slides/slide140.xml"/>
  <Override ContentType="application/vnd.openxmlformats-officedocument.presentationml.slide+xml" PartName="/ppt/slides/slide11.xml"/>
  <Override ContentType="application/vnd.openxmlformats-officedocument.presentationml.slide+xml" PartName="/ppt/slides/slide137.xml"/>
  <Override ContentType="application/vnd.openxmlformats-officedocument.presentationml.slide+xml" PartName="/ppt/slides/slide110.xml"/>
  <Override ContentType="application/vnd.openxmlformats-officedocument.presentationml.slide+xml" PartName="/ppt/slides/slide153.xml"/>
  <Override ContentType="application/vnd.openxmlformats-officedocument.presentationml.slide+xml" PartName="/ppt/slides/slide67.xml"/>
  <Override ContentType="application/vnd.openxmlformats-officedocument.presentationml.slide+xml" PartName="/ppt/slides/slide54.xml"/>
  <Override ContentType="application/vnd.openxmlformats-officedocument.presentationml.slide+xml" PartName="/ppt/slides/slide36.xml"/>
  <Override ContentType="application/vnd.openxmlformats-officedocument.presentationml.slide+xml" PartName="/ppt/slides/slide79.xml"/>
  <Override ContentType="application/vnd.openxmlformats-officedocument.presentationml.slide+xml" PartName="/ppt/slides/slide171.xml"/>
  <Override ContentType="application/vnd.openxmlformats-officedocument.presentationml.slide+xml" PartName="/ppt/slides/slide149.xml"/>
  <Override ContentType="application/vnd.openxmlformats-officedocument.presentationml.slide+xml" PartName="/ppt/slides/slide49.xml"/>
  <Override ContentType="application/vnd.openxmlformats-officedocument.presentationml.slide+xml" PartName="/ppt/slides/slide124.xml"/>
  <Override ContentType="application/vnd.openxmlformats-officedocument.presentationml.slide+xml" PartName="/ppt/slides/slide83.xml"/>
  <Override ContentType="application/vnd.openxmlformats-officedocument.presentationml.slide+xml" PartName="/ppt/slides/slide106.xml"/>
  <Override ContentType="application/vnd.openxmlformats-officedocument.presentationml.slide+xml" PartName="/ppt/slides/slide167.xml"/>
  <Override ContentType="application/vnd.openxmlformats-officedocument.presentationml.slide+xml" PartName="/ppt/slides/slide70.xml"/>
  <Override ContentType="application/vnd.openxmlformats-officedocument.presentationml.slide+xml" PartName="/ppt/slides/slide6.xml"/>
  <Override ContentType="application/vnd.openxmlformats-officedocument.presentationml.slide+xml" PartName="/ppt/slides/slide119.xml"/>
  <Override ContentType="application/vnd.openxmlformats-officedocument.presentationml.slide+xml" PartName="/ppt/slides/slide40.xml"/>
  <Override ContentType="application/vnd.openxmlformats-officedocument.presentationml.slide+xml" PartName="/ppt/slides/slide73.xml"/>
  <Override ContentType="application/vnd.openxmlformats-officedocument.presentationml.slide+xml" PartName="/ppt/slides/slide169.xml"/>
  <Override ContentType="application/vnd.openxmlformats-officedocument.presentationml.slide+xml" PartName="/ppt/slides/slide30.xml"/>
  <Override ContentType="application/vnd.openxmlformats-officedocument.presentationml.slide+xml" PartName="/ppt/slides/slide126.xml"/>
  <Override ContentType="application/vnd.openxmlformats-officedocument.presentationml.slide+xml" PartName="/ppt/slides/slide151.xml"/>
  <Override ContentType="application/vnd.openxmlformats-officedocument.presentationml.slide+xml" PartName="/ppt/slides/slide177.xml"/>
  <Override ContentType="application/vnd.openxmlformats-officedocument.presentationml.slide+xml" PartName="/ppt/slides/slide109.xml"/>
  <Override ContentType="application/vnd.openxmlformats-officedocument.presentationml.slide+xml" PartName="/ppt/slides/slide134.xml"/>
  <Override ContentType="application/vnd.openxmlformats-officedocument.presentationml.slide+xml" PartName="/ppt/slides/slide99.xml"/>
  <Override ContentType="application/vnd.openxmlformats-officedocument.presentationml.slide+xml" PartName="/ppt/slides/slide39.xml"/>
  <Override ContentType="application/vnd.openxmlformats-officedocument.presentationml.slide+xml" PartName="/ppt/slides/slide13.xml"/>
  <Override ContentType="application/vnd.openxmlformats-officedocument.presentationml.slide+xml" PartName="/ppt/slides/slide56.xml"/>
  <Override ContentType="application/vnd.openxmlformats-officedocument.presentationml.slide+xml" PartName="/ppt/slides/slide47.xml"/>
  <Override ContentType="application/vnd.openxmlformats-officedocument.presentationml.slide+xml" PartName="/ppt/slides/slide160.xml"/>
  <Override ContentType="application/vnd.openxmlformats-officedocument.presentationml.slide+xml" PartName="/ppt/slides/slide21.xml"/>
  <Override ContentType="application/vnd.openxmlformats-officedocument.presentationml.slide+xml" PartName="/ppt/slides/slide100.xml"/>
  <Override ContentType="application/vnd.openxmlformats-officedocument.presentationml.slide+xml" PartName="/ppt/slides/slide64.xml"/>
  <Override ContentType="application/vnd.openxmlformats-officedocument.presentationml.slide+xml" PartName="/ppt/slides/slide81.xml"/>
  <Override ContentType="application/vnd.openxmlformats-officedocument.presentationml.slide+xml" PartName="/ppt/slides/slide90.xml"/>
  <Override ContentType="application/vnd.openxmlformats-officedocument.presentationml.slide+xml" PartName="/ppt/slides/slide8.xml"/>
  <Override ContentType="application/vnd.openxmlformats-officedocument.presentationml.slide+xml" PartName="/ppt/slides/slide143.xml"/>
  <Override ContentType="application/vnd.openxmlformats-officedocument.presentationml.slide+xml" PartName="/ppt/slides/slide117.xml"/>
  <Override ContentType="application/vnd.openxmlformats-officedocument.presentationml.slide+xml" PartName="/ppt/slides/slide145.xml"/>
  <Override ContentType="application/vnd.openxmlformats-officedocument.presentationml.slide+xml" PartName="/ppt/slides/slide132.xml"/>
  <Override ContentType="application/vnd.openxmlformats-officedocument.presentationml.slide+xml" PartName="/ppt/slides/slide162.xml"/>
  <Override ContentType="application/vnd.openxmlformats-officedocument.presentationml.slide+xml" PartName="/ppt/slides/slide32.xml"/>
  <Override ContentType="application/vnd.openxmlformats-officedocument.presentationml.slide+xml" PartName="/ppt/slides/slide62.xml"/>
  <Override ContentType="application/vnd.openxmlformats-officedocument.presentationml.slide+xml" PartName="/ppt/slides/slide75.xml"/>
  <Override ContentType="application/vnd.openxmlformats-officedocument.presentationml.slide+xml" PartName="/ppt/slides/slide175.xml"/>
  <Override ContentType="application/vnd.openxmlformats-officedocument.presentationml.slide+xml" PartName="/ppt/slides/slide1.xml"/>
  <Override ContentType="application/vnd.openxmlformats-officedocument.presentationml.slide+xml" PartName="/ppt/slides/slide58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88.xml"/>
  <Override ContentType="application/vnd.openxmlformats-officedocument.presentationml.slide+xml" PartName="/ppt/slides/slide128.xml"/>
  <Override ContentType="application/vnd.openxmlformats-officedocument.presentationml.slide+xml" PartName="/ppt/slides/slide158.xml"/>
  <Override ContentType="application/vnd.openxmlformats-officedocument.presentationml.slide+xml" PartName="/ppt/slides/slide92.xml"/>
  <Override ContentType="application/vnd.openxmlformats-officedocument.presentationml.slide+xml" PartName="/ppt/slides/slide115.xml"/>
  <Override ContentType="application/vnd.openxmlformats-officedocument.presentationml.slide+xml" PartName="/ppt/slides/slide10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  <p:sldId id="307" r:id="rId57"/>
    <p:sldId id="308" r:id="rId58"/>
    <p:sldId id="309" r:id="rId59"/>
    <p:sldId id="310" r:id="rId60"/>
    <p:sldId id="311" r:id="rId61"/>
    <p:sldId id="312" r:id="rId62"/>
    <p:sldId id="313" r:id="rId63"/>
    <p:sldId id="314" r:id="rId64"/>
    <p:sldId id="315" r:id="rId65"/>
    <p:sldId id="316" r:id="rId66"/>
    <p:sldId id="317" r:id="rId67"/>
    <p:sldId id="318" r:id="rId68"/>
    <p:sldId id="319" r:id="rId69"/>
    <p:sldId id="320" r:id="rId70"/>
    <p:sldId id="321" r:id="rId71"/>
    <p:sldId id="322" r:id="rId72"/>
    <p:sldId id="323" r:id="rId73"/>
    <p:sldId id="324" r:id="rId74"/>
    <p:sldId id="325" r:id="rId75"/>
    <p:sldId id="326" r:id="rId76"/>
    <p:sldId id="327" r:id="rId77"/>
    <p:sldId id="328" r:id="rId78"/>
    <p:sldId id="329" r:id="rId79"/>
    <p:sldId id="330" r:id="rId80"/>
    <p:sldId id="331" r:id="rId81"/>
    <p:sldId id="332" r:id="rId82"/>
    <p:sldId id="333" r:id="rId83"/>
    <p:sldId id="334" r:id="rId84"/>
    <p:sldId id="335" r:id="rId85"/>
    <p:sldId id="336" r:id="rId86"/>
    <p:sldId id="337" r:id="rId87"/>
    <p:sldId id="338" r:id="rId88"/>
    <p:sldId id="339" r:id="rId89"/>
    <p:sldId id="340" r:id="rId90"/>
    <p:sldId id="341" r:id="rId91"/>
    <p:sldId id="342" r:id="rId92"/>
    <p:sldId id="343" r:id="rId93"/>
    <p:sldId id="344" r:id="rId94"/>
    <p:sldId id="345" r:id="rId95"/>
    <p:sldId id="346" r:id="rId96"/>
    <p:sldId id="347" r:id="rId97"/>
    <p:sldId id="348" r:id="rId98"/>
    <p:sldId id="349" r:id="rId99"/>
    <p:sldId id="350" r:id="rId100"/>
    <p:sldId id="351" r:id="rId101"/>
    <p:sldId id="352" r:id="rId102"/>
    <p:sldId id="353" r:id="rId103"/>
    <p:sldId id="354" r:id="rId104"/>
    <p:sldId id="355" r:id="rId105"/>
    <p:sldId id="356" r:id="rId106"/>
    <p:sldId id="357" r:id="rId107"/>
    <p:sldId id="358" r:id="rId108"/>
    <p:sldId id="359" r:id="rId109"/>
    <p:sldId id="360" r:id="rId110"/>
    <p:sldId id="361" r:id="rId111"/>
    <p:sldId id="362" r:id="rId112"/>
    <p:sldId id="363" r:id="rId113"/>
    <p:sldId id="364" r:id="rId114"/>
    <p:sldId id="365" r:id="rId115"/>
    <p:sldId id="366" r:id="rId116"/>
    <p:sldId id="367" r:id="rId117"/>
    <p:sldId id="368" r:id="rId118"/>
    <p:sldId id="369" r:id="rId119"/>
    <p:sldId id="370" r:id="rId120"/>
    <p:sldId id="371" r:id="rId121"/>
    <p:sldId id="372" r:id="rId122"/>
    <p:sldId id="373" r:id="rId123"/>
    <p:sldId id="374" r:id="rId124"/>
    <p:sldId id="375" r:id="rId125"/>
    <p:sldId id="376" r:id="rId126"/>
    <p:sldId id="377" r:id="rId127"/>
    <p:sldId id="378" r:id="rId128"/>
    <p:sldId id="379" r:id="rId129"/>
    <p:sldId id="380" r:id="rId130"/>
    <p:sldId id="381" r:id="rId131"/>
    <p:sldId id="382" r:id="rId132"/>
    <p:sldId id="383" r:id="rId133"/>
    <p:sldId id="384" r:id="rId134"/>
    <p:sldId id="385" r:id="rId135"/>
    <p:sldId id="386" r:id="rId136"/>
    <p:sldId id="387" r:id="rId137"/>
    <p:sldId id="388" r:id="rId138"/>
    <p:sldId id="389" r:id="rId139"/>
    <p:sldId id="390" r:id="rId140"/>
    <p:sldId id="391" r:id="rId141"/>
    <p:sldId id="392" r:id="rId142"/>
    <p:sldId id="393" r:id="rId143"/>
    <p:sldId id="394" r:id="rId144"/>
    <p:sldId id="395" r:id="rId145"/>
    <p:sldId id="396" r:id="rId146"/>
    <p:sldId id="397" r:id="rId147"/>
    <p:sldId id="398" r:id="rId148"/>
    <p:sldId id="399" r:id="rId149"/>
    <p:sldId id="400" r:id="rId150"/>
    <p:sldId id="401" r:id="rId151"/>
    <p:sldId id="402" r:id="rId152"/>
    <p:sldId id="403" r:id="rId153"/>
    <p:sldId id="404" r:id="rId154"/>
    <p:sldId id="405" r:id="rId155"/>
    <p:sldId id="406" r:id="rId156"/>
    <p:sldId id="407" r:id="rId157"/>
    <p:sldId id="408" r:id="rId158"/>
    <p:sldId id="409" r:id="rId159"/>
    <p:sldId id="410" r:id="rId160"/>
    <p:sldId id="411" r:id="rId161"/>
    <p:sldId id="412" r:id="rId162"/>
    <p:sldId id="413" r:id="rId163"/>
    <p:sldId id="414" r:id="rId164"/>
    <p:sldId id="415" r:id="rId165"/>
    <p:sldId id="416" r:id="rId166"/>
    <p:sldId id="417" r:id="rId167"/>
    <p:sldId id="418" r:id="rId168"/>
    <p:sldId id="419" r:id="rId169"/>
    <p:sldId id="420" r:id="rId170"/>
    <p:sldId id="421" r:id="rId171"/>
    <p:sldId id="422" r:id="rId172"/>
    <p:sldId id="423" r:id="rId173"/>
    <p:sldId id="424" r:id="rId174"/>
    <p:sldId id="425" r:id="rId175"/>
    <p:sldId id="426" r:id="rId176"/>
    <p:sldId id="427" r:id="rId177"/>
    <p:sldId id="428" r:id="rId178"/>
    <p:sldId id="429" r:id="rId179"/>
    <p:sldId id="430" r:id="rId180"/>
    <p:sldId id="431" r:id="rId181"/>
    <p:sldId id="432" r:id="rId182"/>
    <p:sldId id="433" r:id="rId183"/>
  </p:sldIdLst>
  <p:sldSz cy="5143500" cx="9144000"/>
  <p:notesSz cx="6858000" cy="9144000"/>
  <p:embeddedFontLst>
    <p:embeddedFont>
      <p:font typeface="Arial Narrow"/>
      <p:regular r:id="rId184"/>
      <p:bold r:id="rId185"/>
      <p:italic r:id="rId186"/>
      <p:boldItalic r:id="rId187"/>
    </p:embeddedFont>
    <p:embeddedFont>
      <p:font typeface="Arial Black"/>
      <p:regular r:id="rId18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44" Type="http://schemas.openxmlformats.org/officeDocument/2006/relationships/slide" Target="slides/slide39.xml"/><Relationship Id="rId43" Type="http://schemas.openxmlformats.org/officeDocument/2006/relationships/slide" Target="slides/slide38.xml"/><Relationship Id="rId46" Type="http://schemas.openxmlformats.org/officeDocument/2006/relationships/slide" Target="slides/slide41.xml"/><Relationship Id="rId45" Type="http://schemas.openxmlformats.org/officeDocument/2006/relationships/slide" Target="slides/slide40.xml"/><Relationship Id="rId107" Type="http://schemas.openxmlformats.org/officeDocument/2006/relationships/slide" Target="slides/slide102.xml"/><Relationship Id="rId106" Type="http://schemas.openxmlformats.org/officeDocument/2006/relationships/slide" Target="slides/slide101.xml"/><Relationship Id="rId105" Type="http://schemas.openxmlformats.org/officeDocument/2006/relationships/slide" Target="slides/slide100.xml"/><Relationship Id="rId104" Type="http://schemas.openxmlformats.org/officeDocument/2006/relationships/slide" Target="slides/slide99.xml"/><Relationship Id="rId109" Type="http://schemas.openxmlformats.org/officeDocument/2006/relationships/slide" Target="slides/slide104.xml"/><Relationship Id="rId108" Type="http://schemas.openxmlformats.org/officeDocument/2006/relationships/slide" Target="slides/slide103.xml"/><Relationship Id="rId48" Type="http://schemas.openxmlformats.org/officeDocument/2006/relationships/slide" Target="slides/slide43.xml"/><Relationship Id="rId187" Type="http://schemas.openxmlformats.org/officeDocument/2006/relationships/font" Target="fonts/ArialNarrow-boldItalic.fntdata"/><Relationship Id="rId47" Type="http://schemas.openxmlformats.org/officeDocument/2006/relationships/slide" Target="slides/slide42.xml"/><Relationship Id="rId186" Type="http://schemas.openxmlformats.org/officeDocument/2006/relationships/font" Target="fonts/ArialNarrow-italic.fntdata"/><Relationship Id="rId185" Type="http://schemas.openxmlformats.org/officeDocument/2006/relationships/font" Target="fonts/ArialNarrow-bold.fntdata"/><Relationship Id="rId49" Type="http://schemas.openxmlformats.org/officeDocument/2006/relationships/slide" Target="slides/slide44.xml"/><Relationship Id="rId184" Type="http://schemas.openxmlformats.org/officeDocument/2006/relationships/font" Target="fonts/ArialNarrow-regular.fntdata"/><Relationship Id="rId103" Type="http://schemas.openxmlformats.org/officeDocument/2006/relationships/slide" Target="slides/slide98.xml"/><Relationship Id="rId102" Type="http://schemas.openxmlformats.org/officeDocument/2006/relationships/slide" Target="slides/slide97.xml"/><Relationship Id="rId101" Type="http://schemas.openxmlformats.org/officeDocument/2006/relationships/slide" Target="slides/slide96.xml"/><Relationship Id="rId100" Type="http://schemas.openxmlformats.org/officeDocument/2006/relationships/slide" Target="slides/slide95.xml"/><Relationship Id="rId188" Type="http://schemas.openxmlformats.org/officeDocument/2006/relationships/font" Target="fonts/ArialBlack-regular.fntdata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3" Type="http://schemas.openxmlformats.org/officeDocument/2006/relationships/slide" Target="slides/slide28.xml"/><Relationship Id="rId183" Type="http://schemas.openxmlformats.org/officeDocument/2006/relationships/slide" Target="slides/slide178.xml"/><Relationship Id="rId32" Type="http://schemas.openxmlformats.org/officeDocument/2006/relationships/slide" Target="slides/slide27.xml"/><Relationship Id="rId182" Type="http://schemas.openxmlformats.org/officeDocument/2006/relationships/slide" Target="slides/slide177.xml"/><Relationship Id="rId35" Type="http://schemas.openxmlformats.org/officeDocument/2006/relationships/slide" Target="slides/slide30.xml"/><Relationship Id="rId181" Type="http://schemas.openxmlformats.org/officeDocument/2006/relationships/slide" Target="slides/slide176.xml"/><Relationship Id="rId34" Type="http://schemas.openxmlformats.org/officeDocument/2006/relationships/slide" Target="slides/slide29.xml"/><Relationship Id="rId180" Type="http://schemas.openxmlformats.org/officeDocument/2006/relationships/slide" Target="slides/slide175.xml"/><Relationship Id="rId37" Type="http://schemas.openxmlformats.org/officeDocument/2006/relationships/slide" Target="slides/slide32.xml"/><Relationship Id="rId176" Type="http://schemas.openxmlformats.org/officeDocument/2006/relationships/slide" Target="slides/slide171.xml"/><Relationship Id="rId36" Type="http://schemas.openxmlformats.org/officeDocument/2006/relationships/slide" Target="slides/slide31.xml"/><Relationship Id="rId175" Type="http://schemas.openxmlformats.org/officeDocument/2006/relationships/slide" Target="slides/slide170.xml"/><Relationship Id="rId39" Type="http://schemas.openxmlformats.org/officeDocument/2006/relationships/slide" Target="slides/slide34.xml"/><Relationship Id="rId174" Type="http://schemas.openxmlformats.org/officeDocument/2006/relationships/slide" Target="slides/slide169.xml"/><Relationship Id="rId38" Type="http://schemas.openxmlformats.org/officeDocument/2006/relationships/slide" Target="slides/slide33.xml"/><Relationship Id="rId173" Type="http://schemas.openxmlformats.org/officeDocument/2006/relationships/slide" Target="slides/slide168.xml"/><Relationship Id="rId179" Type="http://schemas.openxmlformats.org/officeDocument/2006/relationships/slide" Target="slides/slide174.xml"/><Relationship Id="rId178" Type="http://schemas.openxmlformats.org/officeDocument/2006/relationships/slide" Target="slides/slide173.xml"/><Relationship Id="rId177" Type="http://schemas.openxmlformats.org/officeDocument/2006/relationships/slide" Target="slides/slide172.xml"/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29" Type="http://schemas.openxmlformats.org/officeDocument/2006/relationships/slide" Target="slides/slide124.xml"/><Relationship Id="rId128" Type="http://schemas.openxmlformats.org/officeDocument/2006/relationships/slide" Target="slides/slide123.xml"/><Relationship Id="rId127" Type="http://schemas.openxmlformats.org/officeDocument/2006/relationships/slide" Target="slides/slide122.xml"/><Relationship Id="rId126" Type="http://schemas.openxmlformats.org/officeDocument/2006/relationships/slide" Target="slides/slide121.xml"/><Relationship Id="rId26" Type="http://schemas.openxmlformats.org/officeDocument/2006/relationships/slide" Target="slides/slide21.xml"/><Relationship Id="rId121" Type="http://schemas.openxmlformats.org/officeDocument/2006/relationships/slide" Target="slides/slide116.xml"/><Relationship Id="rId25" Type="http://schemas.openxmlformats.org/officeDocument/2006/relationships/slide" Target="slides/slide20.xml"/><Relationship Id="rId120" Type="http://schemas.openxmlformats.org/officeDocument/2006/relationships/slide" Target="slides/slide115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125" Type="http://schemas.openxmlformats.org/officeDocument/2006/relationships/slide" Target="slides/slide120.xml"/><Relationship Id="rId29" Type="http://schemas.openxmlformats.org/officeDocument/2006/relationships/slide" Target="slides/slide24.xml"/><Relationship Id="rId124" Type="http://schemas.openxmlformats.org/officeDocument/2006/relationships/slide" Target="slides/slide119.xml"/><Relationship Id="rId123" Type="http://schemas.openxmlformats.org/officeDocument/2006/relationships/slide" Target="slides/slide118.xml"/><Relationship Id="rId122" Type="http://schemas.openxmlformats.org/officeDocument/2006/relationships/slide" Target="slides/slide117.xml"/><Relationship Id="rId95" Type="http://schemas.openxmlformats.org/officeDocument/2006/relationships/slide" Target="slides/slide90.xml"/><Relationship Id="rId94" Type="http://schemas.openxmlformats.org/officeDocument/2006/relationships/slide" Target="slides/slide89.xml"/><Relationship Id="rId97" Type="http://schemas.openxmlformats.org/officeDocument/2006/relationships/slide" Target="slides/slide92.xml"/><Relationship Id="rId96" Type="http://schemas.openxmlformats.org/officeDocument/2006/relationships/slide" Target="slides/slide91.xml"/><Relationship Id="rId11" Type="http://schemas.openxmlformats.org/officeDocument/2006/relationships/slide" Target="slides/slide6.xml"/><Relationship Id="rId99" Type="http://schemas.openxmlformats.org/officeDocument/2006/relationships/slide" Target="slides/slide94.xml"/><Relationship Id="rId10" Type="http://schemas.openxmlformats.org/officeDocument/2006/relationships/slide" Target="slides/slide5.xml"/><Relationship Id="rId98" Type="http://schemas.openxmlformats.org/officeDocument/2006/relationships/slide" Target="slides/slide93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91" Type="http://schemas.openxmlformats.org/officeDocument/2006/relationships/slide" Target="slides/slide86.xml"/><Relationship Id="rId90" Type="http://schemas.openxmlformats.org/officeDocument/2006/relationships/slide" Target="slides/slide85.xml"/><Relationship Id="rId93" Type="http://schemas.openxmlformats.org/officeDocument/2006/relationships/slide" Target="slides/slide88.xml"/><Relationship Id="rId92" Type="http://schemas.openxmlformats.org/officeDocument/2006/relationships/slide" Target="slides/slide87.xml"/><Relationship Id="rId118" Type="http://schemas.openxmlformats.org/officeDocument/2006/relationships/slide" Target="slides/slide113.xml"/><Relationship Id="rId117" Type="http://schemas.openxmlformats.org/officeDocument/2006/relationships/slide" Target="slides/slide112.xml"/><Relationship Id="rId116" Type="http://schemas.openxmlformats.org/officeDocument/2006/relationships/slide" Target="slides/slide111.xml"/><Relationship Id="rId115" Type="http://schemas.openxmlformats.org/officeDocument/2006/relationships/slide" Target="slides/slide110.xml"/><Relationship Id="rId119" Type="http://schemas.openxmlformats.org/officeDocument/2006/relationships/slide" Target="slides/slide114.xml"/><Relationship Id="rId15" Type="http://schemas.openxmlformats.org/officeDocument/2006/relationships/slide" Target="slides/slide10.xml"/><Relationship Id="rId110" Type="http://schemas.openxmlformats.org/officeDocument/2006/relationships/slide" Target="slides/slide105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14" Type="http://schemas.openxmlformats.org/officeDocument/2006/relationships/slide" Target="slides/slide109.xml"/><Relationship Id="rId18" Type="http://schemas.openxmlformats.org/officeDocument/2006/relationships/slide" Target="slides/slide13.xml"/><Relationship Id="rId113" Type="http://schemas.openxmlformats.org/officeDocument/2006/relationships/slide" Target="slides/slide108.xml"/><Relationship Id="rId112" Type="http://schemas.openxmlformats.org/officeDocument/2006/relationships/slide" Target="slides/slide107.xml"/><Relationship Id="rId111" Type="http://schemas.openxmlformats.org/officeDocument/2006/relationships/slide" Target="slides/slide106.xml"/><Relationship Id="rId84" Type="http://schemas.openxmlformats.org/officeDocument/2006/relationships/slide" Target="slides/slide79.xml"/><Relationship Id="rId83" Type="http://schemas.openxmlformats.org/officeDocument/2006/relationships/slide" Target="slides/slide78.xml"/><Relationship Id="rId86" Type="http://schemas.openxmlformats.org/officeDocument/2006/relationships/slide" Target="slides/slide81.xml"/><Relationship Id="rId85" Type="http://schemas.openxmlformats.org/officeDocument/2006/relationships/slide" Target="slides/slide80.xml"/><Relationship Id="rId88" Type="http://schemas.openxmlformats.org/officeDocument/2006/relationships/slide" Target="slides/slide83.xml"/><Relationship Id="rId150" Type="http://schemas.openxmlformats.org/officeDocument/2006/relationships/slide" Target="slides/slide145.xml"/><Relationship Id="rId87" Type="http://schemas.openxmlformats.org/officeDocument/2006/relationships/slide" Target="slides/slide82.xml"/><Relationship Id="rId89" Type="http://schemas.openxmlformats.org/officeDocument/2006/relationships/slide" Target="slides/slide84.xml"/><Relationship Id="rId80" Type="http://schemas.openxmlformats.org/officeDocument/2006/relationships/slide" Target="slides/slide75.xml"/><Relationship Id="rId82" Type="http://schemas.openxmlformats.org/officeDocument/2006/relationships/slide" Target="slides/slide77.xml"/><Relationship Id="rId81" Type="http://schemas.openxmlformats.org/officeDocument/2006/relationships/slide" Target="slides/slide76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149" Type="http://schemas.openxmlformats.org/officeDocument/2006/relationships/slide" Target="slides/slide144.xml"/><Relationship Id="rId4" Type="http://schemas.openxmlformats.org/officeDocument/2006/relationships/slideMaster" Target="slideMasters/slideMaster2.xml"/><Relationship Id="rId148" Type="http://schemas.openxmlformats.org/officeDocument/2006/relationships/slide" Target="slides/slide143.xml"/><Relationship Id="rId9" Type="http://schemas.openxmlformats.org/officeDocument/2006/relationships/slide" Target="slides/slide4.xml"/><Relationship Id="rId143" Type="http://schemas.openxmlformats.org/officeDocument/2006/relationships/slide" Target="slides/slide138.xml"/><Relationship Id="rId142" Type="http://schemas.openxmlformats.org/officeDocument/2006/relationships/slide" Target="slides/slide137.xml"/><Relationship Id="rId141" Type="http://schemas.openxmlformats.org/officeDocument/2006/relationships/slide" Target="slides/slide136.xml"/><Relationship Id="rId140" Type="http://schemas.openxmlformats.org/officeDocument/2006/relationships/slide" Target="slides/slide135.xml"/><Relationship Id="rId5" Type="http://schemas.openxmlformats.org/officeDocument/2006/relationships/notesMaster" Target="notesMasters/notesMaster1.xml"/><Relationship Id="rId147" Type="http://schemas.openxmlformats.org/officeDocument/2006/relationships/slide" Target="slides/slide142.xml"/><Relationship Id="rId6" Type="http://schemas.openxmlformats.org/officeDocument/2006/relationships/slide" Target="slides/slide1.xml"/><Relationship Id="rId146" Type="http://schemas.openxmlformats.org/officeDocument/2006/relationships/slide" Target="slides/slide141.xml"/><Relationship Id="rId7" Type="http://schemas.openxmlformats.org/officeDocument/2006/relationships/slide" Target="slides/slide2.xml"/><Relationship Id="rId145" Type="http://schemas.openxmlformats.org/officeDocument/2006/relationships/slide" Target="slides/slide140.xml"/><Relationship Id="rId8" Type="http://schemas.openxmlformats.org/officeDocument/2006/relationships/slide" Target="slides/slide3.xml"/><Relationship Id="rId144" Type="http://schemas.openxmlformats.org/officeDocument/2006/relationships/slide" Target="slides/slide139.xml"/><Relationship Id="rId73" Type="http://schemas.openxmlformats.org/officeDocument/2006/relationships/slide" Target="slides/slide68.xml"/><Relationship Id="rId72" Type="http://schemas.openxmlformats.org/officeDocument/2006/relationships/slide" Target="slides/slide67.xml"/><Relationship Id="rId75" Type="http://schemas.openxmlformats.org/officeDocument/2006/relationships/slide" Target="slides/slide70.xml"/><Relationship Id="rId74" Type="http://schemas.openxmlformats.org/officeDocument/2006/relationships/slide" Target="slides/slide69.xml"/><Relationship Id="rId77" Type="http://schemas.openxmlformats.org/officeDocument/2006/relationships/slide" Target="slides/slide72.xml"/><Relationship Id="rId76" Type="http://schemas.openxmlformats.org/officeDocument/2006/relationships/slide" Target="slides/slide71.xml"/><Relationship Id="rId79" Type="http://schemas.openxmlformats.org/officeDocument/2006/relationships/slide" Target="slides/slide74.xml"/><Relationship Id="rId78" Type="http://schemas.openxmlformats.org/officeDocument/2006/relationships/slide" Target="slides/slide73.xml"/><Relationship Id="rId71" Type="http://schemas.openxmlformats.org/officeDocument/2006/relationships/slide" Target="slides/slide66.xml"/><Relationship Id="rId70" Type="http://schemas.openxmlformats.org/officeDocument/2006/relationships/slide" Target="slides/slide65.xml"/><Relationship Id="rId139" Type="http://schemas.openxmlformats.org/officeDocument/2006/relationships/slide" Target="slides/slide134.xml"/><Relationship Id="rId138" Type="http://schemas.openxmlformats.org/officeDocument/2006/relationships/slide" Target="slides/slide133.xml"/><Relationship Id="rId137" Type="http://schemas.openxmlformats.org/officeDocument/2006/relationships/slide" Target="slides/slide132.xml"/><Relationship Id="rId132" Type="http://schemas.openxmlformats.org/officeDocument/2006/relationships/slide" Target="slides/slide127.xml"/><Relationship Id="rId131" Type="http://schemas.openxmlformats.org/officeDocument/2006/relationships/slide" Target="slides/slide126.xml"/><Relationship Id="rId130" Type="http://schemas.openxmlformats.org/officeDocument/2006/relationships/slide" Target="slides/slide125.xml"/><Relationship Id="rId136" Type="http://schemas.openxmlformats.org/officeDocument/2006/relationships/slide" Target="slides/slide131.xml"/><Relationship Id="rId135" Type="http://schemas.openxmlformats.org/officeDocument/2006/relationships/slide" Target="slides/slide130.xml"/><Relationship Id="rId134" Type="http://schemas.openxmlformats.org/officeDocument/2006/relationships/slide" Target="slides/slide129.xml"/><Relationship Id="rId133" Type="http://schemas.openxmlformats.org/officeDocument/2006/relationships/slide" Target="slides/slide128.xml"/><Relationship Id="rId62" Type="http://schemas.openxmlformats.org/officeDocument/2006/relationships/slide" Target="slides/slide57.xml"/><Relationship Id="rId61" Type="http://schemas.openxmlformats.org/officeDocument/2006/relationships/slide" Target="slides/slide56.xml"/><Relationship Id="rId64" Type="http://schemas.openxmlformats.org/officeDocument/2006/relationships/slide" Target="slides/slide59.xml"/><Relationship Id="rId63" Type="http://schemas.openxmlformats.org/officeDocument/2006/relationships/slide" Target="slides/slide58.xml"/><Relationship Id="rId66" Type="http://schemas.openxmlformats.org/officeDocument/2006/relationships/slide" Target="slides/slide61.xml"/><Relationship Id="rId172" Type="http://schemas.openxmlformats.org/officeDocument/2006/relationships/slide" Target="slides/slide167.xml"/><Relationship Id="rId65" Type="http://schemas.openxmlformats.org/officeDocument/2006/relationships/slide" Target="slides/slide60.xml"/><Relationship Id="rId171" Type="http://schemas.openxmlformats.org/officeDocument/2006/relationships/slide" Target="slides/slide166.xml"/><Relationship Id="rId68" Type="http://schemas.openxmlformats.org/officeDocument/2006/relationships/slide" Target="slides/slide63.xml"/><Relationship Id="rId170" Type="http://schemas.openxmlformats.org/officeDocument/2006/relationships/slide" Target="slides/slide165.xml"/><Relationship Id="rId67" Type="http://schemas.openxmlformats.org/officeDocument/2006/relationships/slide" Target="slides/slide62.xml"/><Relationship Id="rId60" Type="http://schemas.openxmlformats.org/officeDocument/2006/relationships/slide" Target="slides/slide55.xml"/><Relationship Id="rId165" Type="http://schemas.openxmlformats.org/officeDocument/2006/relationships/slide" Target="slides/slide160.xml"/><Relationship Id="rId69" Type="http://schemas.openxmlformats.org/officeDocument/2006/relationships/slide" Target="slides/slide64.xml"/><Relationship Id="rId164" Type="http://schemas.openxmlformats.org/officeDocument/2006/relationships/slide" Target="slides/slide159.xml"/><Relationship Id="rId163" Type="http://schemas.openxmlformats.org/officeDocument/2006/relationships/slide" Target="slides/slide158.xml"/><Relationship Id="rId162" Type="http://schemas.openxmlformats.org/officeDocument/2006/relationships/slide" Target="slides/slide157.xml"/><Relationship Id="rId169" Type="http://schemas.openxmlformats.org/officeDocument/2006/relationships/slide" Target="slides/slide164.xml"/><Relationship Id="rId168" Type="http://schemas.openxmlformats.org/officeDocument/2006/relationships/slide" Target="slides/slide163.xml"/><Relationship Id="rId167" Type="http://schemas.openxmlformats.org/officeDocument/2006/relationships/slide" Target="slides/slide162.xml"/><Relationship Id="rId166" Type="http://schemas.openxmlformats.org/officeDocument/2006/relationships/slide" Target="slides/slide161.xml"/><Relationship Id="rId51" Type="http://schemas.openxmlformats.org/officeDocument/2006/relationships/slide" Target="slides/slide46.xml"/><Relationship Id="rId50" Type="http://schemas.openxmlformats.org/officeDocument/2006/relationships/slide" Target="slides/slide45.xml"/><Relationship Id="rId53" Type="http://schemas.openxmlformats.org/officeDocument/2006/relationships/slide" Target="slides/slide48.xml"/><Relationship Id="rId52" Type="http://schemas.openxmlformats.org/officeDocument/2006/relationships/slide" Target="slides/slide47.xml"/><Relationship Id="rId55" Type="http://schemas.openxmlformats.org/officeDocument/2006/relationships/slide" Target="slides/slide50.xml"/><Relationship Id="rId161" Type="http://schemas.openxmlformats.org/officeDocument/2006/relationships/slide" Target="slides/slide156.xml"/><Relationship Id="rId54" Type="http://schemas.openxmlformats.org/officeDocument/2006/relationships/slide" Target="slides/slide49.xml"/><Relationship Id="rId160" Type="http://schemas.openxmlformats.org/officeDocument/2006/relationships/slide" Target="slides/slide155.xml"/><Relationship Id="rId57" Type="http://schemas.openxmlformats.org/officeDocument/2006/relationships/slide" Target="slides/slide52.xml"/><Relationship Id="rId56" Type="http://schemas.openxmlformats.org/officeDocument/2006/relationships/slide" Target="slides/slide51.xml"/><Relationship Id="rId159" Type="http://schemas.openxmlformats.org/officeDocument/2006/relationships/slide" Target="slides/slide154.xml"/><Relationship Id="rId59" Type="http://schemas.openxmlformats.org/officeDocument/2006/relationships/slide" Target="slides/slide54.xml"/><Relationship Id="rId154" Type="http://schemas.openxmlformats.org/officeDocument/2006/relationships/slide" Target="slides/slide149.xml"/><Relationship Id="rId58" Type="http://schemas.openxmlformats.org/officeDocument/2006/relationships/slide" Target="slides/slide53.xml"/><Relationship Id="rId153" Type="http://schemas.openxmlformats.org/officeDocument/2006/relationships/slide" Target="slides/slide148.xml"/><Relationship Id="rId152" Type="http://schemas.openxmlformats.org/officeDocument/2006/relationships/slide" Target="slides/slide147.xml"/><Relationship Id="rId151" Type="http://schemas.openxmlformats.org/officeDocument/2006/relationships/slide" Target="slides/slide146.xml"/><Relationship Id="rId158" Type="http://schemas.openxmlformats.org/officeDocument/2006/relationships/slide" Target="slides/slide153.xml"/><Relationship Id="rId157" Type="http://schemas.openxmlformats.org/officeDocument/2006/relationships/slide" Target="slides/slide152.xml"/><Relationship Id="rId156" Type="http://schemas.openxmlformats.org/officeDocument/2006/relationships/slide" Target="slides/slide151.xml"/><Relationship Id="rId155" Type="http://schemas.openxmlformats.org/officeDocument/2006/relationships/slide" Target="slides/slide150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2302f8d067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" name="Google Shape;127;g2302f8d067_0_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2302f8d067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" name="Google Shape;133;g2302f8d067_0_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3aba7148f2_1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" name="Google Shape;138;g3aba7148f2_1_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3aba7148f2_1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" name="Google Shape;143;g3aba7148f2_1_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3aba7148f2_1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" name="Google Shape;148;g3aba7148f2_1_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3aba7148f2_1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3" name="Google Shape;153;g3aba7148f2_1_1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3aba7148f2_1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8" name="Google Shape;158;g3aba7148f2_1_1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3aba7148f2_1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3" name="Google Shape;163;g3aba7148f2_1_2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3aba7148f2_1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8" name="Google Shape;168;g3aba7148f2_1_2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3aba7148f2_1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3" name="Google Shape;173;g3aba7148f2_1_2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3aba7148f2_1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8" name="Google Shape;178;g3aba7148f2_1_3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3aba7148f2_1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3" name="Google Shape;183;g3aba7148f2_1_3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3aba7148f2_1_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8" name="Google Shape;188;g3aba7148f2_1_4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3aba7148f2_1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3" name="Google Shape;193;g3aba7148f2_1_4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3aba7148f2_1_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8" name="Google Shape;198;g3aba7148f2_1_4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3aba7148f2_1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3" name="Google Shape;203;g3aba7148f2_1_5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3aba7148f2_1_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8" name="Google Shape;208;g3aba7148f2_1_5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g3aba7148f2_1_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3" name="Google Shape;213;g3aba7148f2_1_6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3aba7148f2_1_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8" name="Google Shape;218;g3aba7148f2_1_6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g3aba7148f2_1_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3" name="Google Shape;223;g3aba7148f2_1_6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g3aba7148f2_1_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8" name="Google Shape;228;g3aba7148f2_1_7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3aba7148f2_1_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3" name="Google Shape;233;g3aba7148f2_1_8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g3aba7148f2_1_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8" name="Google Shape;238;g3aba7148f2_1_8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g3aba7148f2_1_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3" name="Google Shape;243;g3aba7148f2_1_8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g3aba7148f2_1_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8" name="Google Shape;248;g3aba7148f2_1_9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g3aba7148f2_1_1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3" name="Google Shape;253;g3aba7148f2_1_10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g3aba7148f2_1_1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8" name="Google Shape;258;g3aba7148f2_1_10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g3aba7148f2_1_1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3" name="Google Shape;263;g3aba7148f2_1_11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g3aba7148f2_1_1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8" name="Google Shape;268;g3aba7148f2_1_11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g3aba7148f2_1_1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3" name="Google Shape;273;g3aba7148f2_1_12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g3aba7148f2_1_1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8" name="Google Shape;278;g3aba7148f2_1_12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g3aba7148f2_1_1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3" name="Google Shape;283;g3aba7148f2_1_12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g3aba7148f2_1_1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8" name="Google Shape;288;g3aba7148f2_1_13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g3aba7148f2_1_1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3" name="Google Shape;293;g3aba7148f2_1_13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g2302f8d067_0_15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8" name="Google Shape;298;g2302f8d067_0_15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g3aba7148f2_1_1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4" name="Google Shape;304;g3aba7148f2_1_1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g3aba7148f2_1_1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0" name="Google Shape;310;g3aba7148f2_1_1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g3aba7148f2_1_1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6" name="Google Shape;316;g3aba7148f2_1_1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g3aba7148f2_1_1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2" name="Google Shape;322;g3aba7148f2_1_1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g3aba7148f2_1_1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9" name="Google Shape;329;g3aba7148f2_1_1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34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g3aba7148f2_1_1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6" name="Google Shape;336;g3aba7148f2_1_1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g3aba7148f2_1_1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3" name="Google Shape;343;g3aba7148f2_1_1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48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g3aba7148f2_1_18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0" name="Google Shape;350;g3aba7148f2_1_1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55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g3aba7148f2_1_19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7" name="Google Shape;357;g3aba7148f2_1_1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62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g3aba7148f2_1_19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4" name="Google Shape;364;g3aba7148f2_1_1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69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g3aba7148f2_1_2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1" name="Google Shape;371;g3aba7148f2_1_2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76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g3aba7148f2_1_20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8" name="Google Shape;378;g3aba7148f2_1_2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83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g3aba7148f2_1_2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5" name="Google Shape;385;g3aba7148f2_1_2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90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g3aba7148f2_1_2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2" name="Google Shape;392;g3aba7148f2_1_2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97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g3aba7148f2_1_2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9" name="Google Shape;399;g3aba7148f2_1_2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04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g3aba7148f2_1_2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6" name="Google Shape;406;g3aba7148f2_1_2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1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g3aba7148f2_1_2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3" name="Google Shape;413;g3aba7148f2_1_2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18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Google Shape;419;g3aba7148f2_1_2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0" name="Google Shape;420;g3aba7148f2_1_2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25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g3aba7148f2_1_2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7" name="Google Shape;427;g3aba7148f2_1_2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32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g3aba7148f2_1_2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4" name="Google Shape;434;g3aba7148f2_1_2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39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g3aba7148f2_1_2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1" name="Google Shape;441;g3aba7148f2_1_2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46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Google Shape;447;g3aba7148f2_1_2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8" name="Google Shape;448;g3aba7148f2_1_2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53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g2302f8d067_0_16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5" name="Google Shape;455;g2302f8d067_0_16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58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Google Shape;459;g2303a3add7_0_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0" name="Google Shape;460;g2303a3add7_0_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64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Google Shape;465;g3aba7148f2_1_2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6" name="Google Shape;466;g3aba7148f2_1_2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70" name="Shape 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" name="Google Shape;471;g3aba7148f2_1_2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2" name="Google Shape;472;g3aba7148f2_1_2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76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g3aba7148f2_1_29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8" name="Google Shape;478;g3aba7148f2_1_2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82" name="Shape 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" name="Google Shape;483;g3aba7148f2_1_3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4" name="Google Shape;484;g3aba7148f2_1_3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88" name="Shape 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Google Shape;489;g3aba7148f2_1_30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0" name="Google Shape;490;g3aba7148f2_1_3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94" name="Shape 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5" name="Google Shape;495;g3aba7148f2_1_3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6" name="Google Shape;496;g3aba7148f2_1_3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00" name="Shape 5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" name="Google Shape;501;g3aba7148f2_1_3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2" name="Google Shape;502;g3aba7148f2_1_3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06" name="Shape 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" name="Google Shape;507;g3aba7148f2_1_3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8" name="Google Shape;508;g3aba7148f2_1_3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12" name="Shape 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" name="Google Shape;513;g3aba7148f2_1_3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4" name="Google Shape;514;g3aba7148f2_1_3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18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g3aba7148f2_1_3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0" name="Google Shape;520;g3aba7148f2_1_3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24" name="Shape 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" name="Google Shape;525;g3aba7148f2_1_3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6" name="Google Shape;526;g3aba7148f2_1_3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30" name="Shape 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1" name="Google Shape;531;g3aba7148f2_1_3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2" name="Google Shape;532;g3aba7148f2_1_3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36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Google Shape;537;g3aba7148f2_1_3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8" name="Google Shape;538;g3aba7148f2_1_3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41" name="Shape 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" name="Google Shape;542;g2302f8d067_0_162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3" name="Google Shape;543;g2302f8d067_0_16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46" name="Shape 5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7" name="Google Shape;547;g3aba7148f2_1_35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8" name="Google Shape;548;g3aba7148f2_1_3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51" name="Shape 5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" name="Google Shape;552;g3aba7148f2_1_35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3" name="Google Shape;553;g3aba7148f2_1_3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56" name="Shape 5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7" name="Google Shape;557;g3aba7148f2_1_36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8" name="Google Shape;558;g3aba7148f2_1_3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63" name="Shape 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4" name="Google Shape;564;g2302f8d067_0_5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5" name="Google Shape;565;g2302f8d067_0_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69" name="Shape 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0" name="Google Shape;570;g3aba7148f2_1_36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1" name="Google Shape;571;g3aba7148f2_1_3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75" name="Shape 5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6" name="Google Shape;576;g3aba7148f2_1_37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7" name="Google Shape;577;g3aba7148f2_1_3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81" name="Shape 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" name="Google Shape;582;g3aba7148f2_1_37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3" name="Google Shape;583;g3aba7148f2_1_3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86" name="Shape 5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7" name="Google Shape;587;g3aba7148f2_1_38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8" name="Google Shape;588;g3aba7148f2_1_3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91" name="Shape 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2" name="Google Shape;592;g3aba7148f2_1_38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3" name="Google Shape;593;g3aba7148f2_1_3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96" name="Shape 5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7" name="Google Shape;597;g2306605adb_0_53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8" name="Google Shape;598;g2306605adb_0_5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01" name="Shape 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2" name="Google Shape;602;g3aba7148f2_1_39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3" name="Google Shape;603;g3aba7148f2_1_3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06" name="Shape 6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7" name="Google Shape;607;g3aba7148f2_1_40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8" name="Google Shape;608;g3aba7148f2_1_4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12" name="Shape 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" name="Google Shape;613;g3aba7148f2_1_40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4" name="Google Shape;614;g3aba7148f2_1_4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18" name="Shape 6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9" name="Google Shape;619;g3aba7148f2_1_41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0" name="Google Shape;620;g3aba7148f2_1_4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24" name="Shape 6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5" name="Google Shape;625;g3aba7148f2_1_42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6" name="Google Shape;626;g3aba7148f2_1_4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30" name="Shape 6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1" name="Google Shape;631;g3aba7148f2_1_42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2" name="Google Shape;632;g3aba7148f2_1_4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36" name="Shape 6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7" name="Google Shape;637;g3aba7148f2_1_43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8" name="Google Shape;638;g3aba7148f2_1_4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43" name="Shape 6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4" name="Google Shape;644;g2306605adb_0_54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5" name="Google Shape;645;g2306605adb_0_5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49" name="Shape 6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0" name="Google Shape;650;g2302f8d067_0_9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1" name="Google Shape;651;g2302f8d067_0_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55" name="Shape 6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6" name="Google Shape;656;g3aba7148f2_1_44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7" name="Google Shape;657;g3aba7148f2_1_4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61" name="Shape 6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2" name="Google Shape;662;g3aba7148f2_1_44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3" name="Google Shape;663;g3aba7148f2_1_4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67" name="Shape 6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8" name="Google Shape;668;g3aba7148f2_1_45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9" name="Google Shape;669;g3aba7148f2_1_4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73" name="Shape 6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4" name="Google Shape;674;g3aba7148f2_1_45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5" name="Google Shape;675;g3aba7148f2_1_4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79" name="Shape 6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0" name="Google Shape;680;g2306605adb_0_1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1" name="Google Shape;681;g2306605adb_0_15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85" name="Shape 6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" name="Google Shape;686;g2306605adb_0_1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7" name="Google Shape;687;g2306605adb_0_19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91" name="Shape 6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2" name="Google Shape;692;g3acafe853d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3" name="Google Shape;693;g3acafe853d_0_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97" name="Shape 6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8" name="Google Shape;698;g3ace8dc087_1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9" name="Google Shape;699;g3ace8dc087_1_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02" name="Shape 7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3" name="Google Shape;703;g3ace8dc087_1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4" name="Google Shape;704;g3ace8dc087_1_1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07" name="Shape 7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8" name="Google Shape;708;g3ace8dc087_1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9" name="Google Shape;709;g3ace8dc087_1_1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12" name="Shape 7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3" name="Google Shape;713;g3ace8dc087_1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4" name="Google Shape;714;g3ace8dc087_1_2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17" name="Shape 7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8" name="Google Shape;718;g2306605adb_0_6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9" name="Google Shape;719;g2306605adb_0_6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22" name="Shape 7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3" name="Google Shape;723;g3ace8dc087_1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4" name="Google Shape;724;g3ace8dc087_1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27" name="Shape 7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8" name="Google Shape;728;g3ace8dc087_1_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9" name="Google Shape;729;g3ace8dc087_1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33" name="Shape 7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4" name="Google Shape;734;g3ace8dc087_1_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5" name="Google Shape;735;g3ace8dc087_1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39" name="Shape 7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0" name="Google Shape;740;g3ace8dc087_1_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1" name="Google Shape;741;g3ace8dc087_1_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45" name="Shape 7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6" name="Google Shape;746;g3ace8dc087_1_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7" name="Google Shape;747;g3ace8dc087_1_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51" name="Shape 7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2" name="Google Shape;752;g3ace8dc087_1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3" name="Google Shape;753;g3ace8dc087_1_5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57" name="Shape 7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8" name="Google Shape;758;g2302f8d067_0_7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9" name="Google Shape;759;g2302f8d067_0_77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62" name="Shape 7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3" name="Google Shape;763;g2306605adb_0_2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4" name="Google Shape;764;g2306605adb_0_23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67" name="Shape 7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" name="Google Shape;768;g3ace8dc087_1_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9" name="Google Shape;769;g3ace8dc087_1_6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72" name="Shape 7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3" name="Google Shape;773;g3ace8dc087_1_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4" name="Google Shape;774;g3ace8dc087_1_6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77" name="Shape 7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" name="Google Shape;778;g3ace8dc087_1_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9" name="Google Shape;779;g3ace8dc087_1_7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82" name="Shape 7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3" name="Google Shape;783;g2302f8d067_0_11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4" name="Google Shape;784;g2302f8d067_0_115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88" name="Shape 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" name="Google Shape;789;g2302f8d067_0_12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0" name="Google Shape;790;g2302f8d067_0_122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93" name="Shape 7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4" name="Google Shape;794;g2302f8d067_0_12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5" name="Google Shape;795;g2302f8d067_0_122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98" name="Shape 7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9" name="Google Shape;799;g2302f8d067_0_12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0" name="Google Shape;800;g2302f8d067_0_123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08" name="Shape 8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" name="Google Shape;809;g2302f8d067_0_12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0" name="Google Shape;810;g2302f8d067_0_124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13" name="Shape 8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4" name="Google Shape;814;g2302f8d067_0_12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5" name="Google Shape;815;g2302f8d067_0_124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18" name="Shape 8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" name="Google Shape;819;g2306605adb_0_4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0" name="Google Shape;820;g2306605adb_0_4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23" name="Shape 8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4" name="Google Shape;824;g2306605adb_0_4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5" name="Google Shape;825;g2306605adb_0_4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28" name="Shape 8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" name="Google Shape;829;g2302f8d067_0_12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0" name="Google Shape;830;g2302f8d067_0_125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33" name="Shape 8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4" name="Google Shape;834;g2302f8d067_0_12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5" name="Google Shape;835;g2302f8d067_0_125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38" name="Shape 8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" name="Google Shape;839;g2302f8d067_0_12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0" name="Google Shape;840;g2302f8d067_0_126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43" name="Shape 8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4" name="Google Shape;844;g2302f8d067_0_12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5" name="Google Shape;845;g2302f8d067_0_126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48" name="Shape 8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" name="Google Shape;849;g2302f8d067_0_12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0" name="Google Shape;850;g2302f8d067_0_126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53" name="Shape 8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4" name="Google Shape;854;g2302f8d067_0_12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5" name="Google Shape;855;g2302f8d067_0_127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58" name="Shape 8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9" name="Google Shape;859;g2302f8d067_0_12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0" name="Google Shape;860;g2302f8d067_0_127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63" name="Shape 8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4" name="Google Shape;864;g2302f8d067_0_12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5" name="Google Shape;865;g2302f8d067_0_128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68" name="Shape 8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9" name="Google Shape;869;g2302f8d067_0_12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0" name="Google Shape;870;g2302f8d067_0_128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73" name="Shape 8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4" name="Google Shape;874;g2302f8d067_0_12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5" name="Google Shape;875;g2302f8d067_0_128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78" name="Shape 8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9" name="Google Shape;879;g2302f8d067_0_12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0" name="Google Shape;880;g2302f8d067_0_129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83" name="Shape 8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4" name="Google Shape;884;g2302f8d067_0_12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5" name="Google Shape;885;g2302f8d067_0_129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88" name="Shape 8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9" name="Google Shape;889;g2302f8d067_0_13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0" name="Google Shape;890;g2302f8d067_0_130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93" name="Shape 8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4" name="Google Shape;894;g2302f8d067_0_13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5" name="Google Shape;895;g2302f8d067_0_130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98" name="Shape 8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9" name="Google Shape;899;g2306605adb_0_4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0" name="Google Shape;900;g2306605adb_0_4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03" name="Shape 9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4" name="Google Shape;904;g2302f8d067_0_13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5" name="Google Shape;905;g2302f8d067_0_130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08" name="Shape 9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9" name="Google Shape;909;g2302f8d067_0_13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0" name="Google Shape;910;g2302f8d067_0_131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13" name="Shape 9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4" name="Google Shape;914;g2302f8d067_0_13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5" name="Google Shape;915;g2302f8d067_0_131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18" name="Shape 9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9" name="Google Shape;919;g2302f8d067_0_13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0" name="Google Shape;920;g2302f8d067_0_132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23" name="Shape 9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4" name="Google Shape;924;g2302f8d067_0_13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5" name="Google Shape;925;g2302f8d067_0_132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28" name="Shape 9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9" name="Google Shape;929;g2302f8d067_0_13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0" name="Google Shape;930;g2302f8d067_0_132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34" name="Shape 9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5" name="Google Shape;935;g3ace8dc087_1_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6" name="Google Shape;936;g3ace8dc087_1_7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39" name="Shape 9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0" name="Google Shape;940;g3ace8dc087_1_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1" name="Google Shape;941;g3ace8dc087_1_8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44" name="Shape 9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5" name="Google Shape;945;g2302f8d067_0_13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6" name="Google Shape;946;g2302f8d067_0_133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50" name="Shape 9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1" name="Google Shape;951;g3ace8dc087_1_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2" name="Google Shape;952;g3ace8dc087_1_8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56" name="Shape 9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7" name="Google Shape;957;g3ace8dc087_1_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8" name="Google Shape;958;g3ace8dc087_1_9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62" name="Shape 9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3" name="Google Shape;963;g3ace8dc087_1_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4" name="Google Shape;964;g3ace8dc087_1_9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68" name="Shape 9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9" name="Google Shape;969;g3ace8dc087_1_1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0" name="Google Shape;970;g3ace8dc087_1_10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74" name="Shape 9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5" name="Google Shape;975;g3ace8dc087_1_1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6" name="Google Shape;976;g3ace8dc087_1_10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80" name="Shape 9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1" name="Google Shape;981;g3ace8dc087_1_1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2" name="Google Shape;982;g3ace8dc087_1_11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91" name="Shape 9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2" name="Google Shape;992;g2302f8d067_0_13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3" name="Google Shape;993;g2302f8d067_0_138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96" name="Shape 9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7" name="Google Shape;997;g2306605adb_0_5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8" name="Google Shape;998;g2306605adb_0_50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01" name="Shape 10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2" name="Google Shape;1002;g2306605adb_0_5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3" name="Google Shape;1003;g2306605adb_0_50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06" name="Shape 10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7" name="Google Shape;1007;g2306605adb_0_5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8" name="Google Shape;1008;g2306605adb_0_51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11" name="Shape 10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2" name="Google Shape;1012;g2306605adb_0_5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3" name="Google Shape;1013;g2306605adb_0_51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16" name="Shape 10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7" name="Google Shape;1017;g2306605adb_0_5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8" name="Google Shape;1018;g2306605adb_0_52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21" name="Shape 10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2" name="Google Shape;1022;g2306605adb_0_5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3" name="Google Shape;1023;g2306605adb_0_52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26" name="Shape 10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Google Shape;1027;g2302f8d067_0_13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8" name="Google Shape;1028;g2302f8d067_0_138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31" name="Shape 10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2" name="Google Shape;1032;g2302f8d067_0_13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3" name="Google Shape;1033;g2302f8d067_0_138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36" name="Shape 10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7" name="Google Shape;1037;g2302f8d067_0_13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8" name="Google Shape;1038;g2302f8d067_0_139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41" name="Shape 10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2" name="Google Shape;1042;g2302f8d067_0_13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3" name="Google Shape;1043;g2302f8d067_0_139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46" name="Shape 10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7" name="Google Shape;1047;g3ace8dc087_1_1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8" name="Google Shape;1048;g3ace8dc087_1_12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51" name="Shape 10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" name="Google Shape;1052;g3ace8dc087_1_1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3" name="Google Shape;1053;g3ace8dc087_1_12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56" name="Shape 10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" name="Google Shape;1057;g2302f8d067_0_14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8" name="Google Shape;1058;g2302f8d067_0_140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61" name="Shape 10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2" name="Google Shape;1062;g2302f8d067_0_14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3" name="Google Shape;1063;g2302f8d067_0_140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66" name="Shape 10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7" name="Google Shape;1067;g2302f8d067_0_14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8" name="Google Shape;1068;g2302f8d067_0_141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71" name="Shape 10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2" name="Google Shape;1072;g2302f8d067_0_14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3" name="Google Shape;1073;g2302f8d067_0_142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76" name="Shape 10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7" name="Google Shape;1077;g2302f8d067_0_14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8" name="Google Shape;1078;g2302f8d067_0_142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81" name="Shape 10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2" name="Google Shape;1082;g2302f8d067_0_14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3" name="Google Shape;1083;g2302f8d067_0_142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86" name="Shape 10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7" name="Google Shape;1087;g3b43607060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8" name="Google Shape;1088;g3b43607060_0_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91" name="Shape 10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2" name="Google Shape;1092;g2302f8d067_0_14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3" name="Google Shape;1093;g2302f8d067_0_143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96" name="Shape 10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7" name="Google Shape;1097;g2302f8d067_0_14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8" name="Google Shape;1098;g2302f8d067_0_143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01" name="Shape 1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2" name="Google Shape;1102;g3b43607060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3" name="Google Shape;1103;g3b43607060_0_1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06" name="Shape 1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7" name="Google Shape;1107;g3b43607060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8" name="Google Shape;1108;g3b43607060_0_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11" name="Shape 1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2" name="Google Shape;1112;g2302f8d067_0_14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3" name="Google Shape;1113;g2302f8d067_0_144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1597819"/>
            <a:ext cx="7772400" cy="110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0"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0"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0"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0"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0"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0"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0"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371600" y="2914650"/>
            <a:ext cx="6400800" cy="131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0" lvl="0" marL="0" marR="0" rt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Content" type="obj">
  <p:cSld name="OBJECT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5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0"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0"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0"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0"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0"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0"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0"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64" name="Google Shape;64;p15"/>
          <p:cNvSpPr txBox="1"/>
          <p:nvPr>
            <p:ph idx="1" type="body"/>
          </p:nvPr>
        </p:nvSpPr>
        <p:spPr>
          <a:xfrm>
            <a:off x="457200" y="1200150"/>
            <a:ext cx="82296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5" name="Google Shape;65;p15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6" name="Google Shape;66;p15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7" name="Google Shape;67;p15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6"/>
          <p:cNvSpPr txBox="1"/>
          <p:nvPr>
            <p:ph type="title"/>
          </p:nvPr>
        </p:nvSpPr>
        <p:spPr>
          <a:xfrm>
            <a:off x="722313" y="3305175"/>
            <a:ext cx="7772400" cy="102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1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0"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0"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0"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0"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0"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0"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0"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0" name="Google Shape;70;p16"/>
          <p:cNvSpPr txBox="1"/>
          <p:nvPr>
            <p:ph idx="1" type="body"/>
          </p:nvPr>
        </p:nvSpPr>
        <p:spPr>
          <a:xfrm>
            <a:off x="722313" y="2180035"/>
            <a:ext cx="7772400" cy="1125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/>
          <a:lstStyle>
            <a:lvl1pPr indent="-228600" lvl="0" marL="457200" marR="0" rtl="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32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1" name="Google Shape;71;p16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2" name="Google Shape;72;p16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wo Content" type="twoObj">
  <p:cSld name="TWO_OBJECTS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7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0"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0"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0"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0"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0"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0"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0"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6" name="Google Shape;76;p17"/>
          <p:cNvSpPr txBox="1"/>
          <p:nvPr>
            <p:ph idx="1" type="body"/>
          </p:nvPr>
        </p:nvSpPr>
        <p:spPr>
          <a:xfrm>
            <a:off x="457200" y="1200150"/>
            <a:ext cx="40386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406400" lvl="0" marL="4572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7" name="Google Shape;77;p17"/>
          <p:cNvSpPr txBox="1"/>
          <p:nvPr>
            <p:ph idx="2" type="body"/>
          </p:nvPr>
        </p:nvSpPr>
        <p:spPr>
          <a:xfrm>
            <a:off x="4648200" y="1200150"/>
            <a:ext cx="40386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406400" lvl="0" marL="4572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8" name="Google Shape;78;p17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9" name="Google Shape;79;p17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0" name="Google Shape;80;p17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mparison" type="twoTxTwoObj">
  <p:cSld name="TWO_OBJECTS_WITH_TEXT"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8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0"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0"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0"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0"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0"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0"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0"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83" name="Google Shape;83;p18"/>
          <p:cNvSpPr txBox="1"/>
          <p:nvPr>
            <p:ph idx="1" type="body"/>
          </p:nvPr>
        </p:nvSpPr>
        <p:spPr>
          <a:xfrm>
            <a:off x="457200" y="1151335"/>
            <a:ext cx="4040100" cy="480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/>
          <a:lstStyle>
            <a:lvl1pPr indent="-2286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4" name="Google Shape;84;p18"/>
          <p:cNvSpPr txBox="1"/>
          <p:nvPr>
            <p:ph idx="2" type="body"/>
          </p:nvPr>
        </p:nvSpPr>
        <p:spPr>
          <a:xfrm>
            <a:off x="457200" y="1631156"/>
            <a:ext cx="4040100" cy="29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810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429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302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302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302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302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302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302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5" name="Google Shape;85;p18"/>
          <p:cNvSpPr txBox="1"/>
          <p:nvPr>
            <p:ph idx="3" type="body"/>
          </p:nvPr>
        </p:nvSpPr>
        <p:spPr>
          <a:xfrm>
            <a:off x="4645025" y="1151335"/>
            <a:ext cx="4041900" cy="480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/>
          <a:lstStyle>
            <a:lvl1pPr indent="-2286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6" name="Google Shape;86;p18"/>
          <p:cNvSpPr txBox="1"/>
          <p:nvPr>
            <p:ph idx="4" type="body"/>
          </p:nvPr>
        </p:nvSpPr>
        <p:spPr>
          <a:xfrm>
            <a:off x="4645025" y="1631156"/>
            <a:ext cx="4041900" cy="29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810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429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302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302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302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302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302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302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7" name="Google Shape;87;p18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8" name="Google Shape;88;p18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9" name="Google Shape;89;p18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9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0"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0"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0"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0"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0"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0"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0"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92" name="Google Shape;92;p19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3" name="Google Shape;93;p19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4" name="Google Shape;94;p19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0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7" name="Google Shape;97;p20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8" name="Google Shape;98;p20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ntent with Caption" type="objTx">
  <p:cSld name="OBJECT_WITH_CAPTION_TEXT"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1"/>
          <p:cNvSpPr txBox="1"/>
          <p:nvPr>
            <p:ph type="title"/>
          </p:nvPr>
        </p:nvSpPr>
        <p:spPr>
          <a:xfrm>
            <a:off x="457200" y="204788"/>
            <a:ext cx="3008400" cy="871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0"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0"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0"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0"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0"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0"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0"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01" name="Google Shape;101;p21"/>
          <p:cNvSpPr txBox="1"/>
          <p:nvPr>
            <p:ph idx="1" type="body"/>
          </p:nvPr>
        </p:nvSpPr>
        <p:spPr>
          <a:xfrm>
            <a:off x="3575050" y="204788"/>
            <a:ext cx="5111700" cy="438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2" name="Google Shape;102;p21"/>
          <p:cNvSpPr txBox="1"/>
          <p:nvPr>
            <p:ph idx="2" type="body"/>
          </p:nvPr>
        </p:nvSpPr>
        <p:spPr>
          <a:xfrm>
            <a:off x="457200" y="1076325"/>
            <a:ext cx="3008400" cy="351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3" name="Google Shape;103;p21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4" name="Google Shape;104;p21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5" name="Google Shape;105;p21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Picture with Caption" type="picTx">
  <p:cSld name="PICTURE_WITH_CAPTION_TEXT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2"/>
          <p:cNvSpPr txBox="1"/>
          <p:nvPr>
            <p:ph type="title"/>
          </p:nvPr>
        </p:nvSpPr>
        <p:spPr>
          <a:xfrm>
            <a:off x="1792288" y="3600450"/>
            <a:ext cx="5486400" cy="425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0"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0"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0"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0"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0"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0"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0"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08" name="Google Shape;108;p22"/>
          <p:cNvSpPr/>
          <p:nvPr>
            <p:ph idx="2" type="pic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0" lvl="0" marL="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9" name="Google Shape;109;p22"/>
          <p:cNvSpPr txBox="1"/>
          <p:nvPr>
            <p:ph idx="1" type="body"/>
          </p:nvPr>
        </p:nvSpPr>
        <p:spPr>
          <a:xfrm>
            <a:off x="1792288" y="4025503"/>
            <a:ext cx="5486400" cy="60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0" name="Google Shape;110;p22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1" name="Google Shape;111;p22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2" name="Google Shape;112;p22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Vertical Text" type="vertTx">
  <p:cSld name="VERTICAL_TEXT"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3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0"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0"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0"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0"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0"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0"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0"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5" name="Google Shape;115;p23"/>
          <p:cNvSpPr txBox="1"/>
          <p:nvPr>
            <p:ph idx="1" type="body"/>
          </p:nvPr>
        </p:nvSpPr>
        <p:spPr>
          <a:xfrm rot="5400000">
            <a:off x="2874750" y="-1217400"/>
            <a:ext cx="3394500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6" name="Google Shape;116;p23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7" name="Google Shape;117;p23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8" name="Google Shape;118;p23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Vertical Title and Text" type="vertTitleAndTx">
  <p:cSld name="VERTICAL_TITLE_AND_VERTICAL_TEXT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4"/>
          <p:cNvSpPr txBox="1"/>
          <p:nvPr>
            <p:ph type="title"/>
          </p:nvPr>
        </p:nvSpPr>
        <p:spPr>
          <a:xfrm rot="5400000">
            <a:off x="5463750" y="1371628"/>
            <a:ext cx="4388700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0"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0"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0"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0"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0"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0"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0"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21" name="Google Shape;121;p24"/>
          <p:cNvSpPr txBox="1"/>
          <p:nvPr>
            <p:ph idx="1" type="body"/>
          </p:nvPr>
        </p:nvSpPr>
        <p:spPr>
          <a:xfrm rot="5400000">
            <a:off x="1272750" y="-609572"/>
            <a:ext cx="4388700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2" name="Google Shape;122;p24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3" name="Google Shape;123;p24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4" name="Google Shape;124;p24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0"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0"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0"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0"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0"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0"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0"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457200" y="1200150"/>
            <a:ext cx="82296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4.xml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5.xml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6.xml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7.xml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8.xml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9.xml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0.xml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1.xml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2.xml"/></Relationships>
</file>

<file path=ppt/slides/_rels/slide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3.xml"/></Relationships>
</file>

<file path=ppt/slides/_rels/slide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4.xml"/></Relationships>
</file>

<file path=ppt/slides/_rels/slide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5.xml"/></Relationships>
</file>

<file path=ppt/slides/_rels/slide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6.xml"/></Relationships>
</file>

<file path=ppt/slides/_rels/slide5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7.xml"/></Relationships>
</file>

<file path=ppt/slides/_rels/slide5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8.xml"/></Relationships>
</file>

<file path=ppt/slides/_rels/slide5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9.xml"/></Relationships>
</file>

<file path=ppt/slides/_rels/slide6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0.xml"/></Relationships>
</file>

<file path=ppt/slides/_rels/slide6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1.xml"/></Relationships>
</file>

<file path=ppt/slides/_rels/slide6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2.xml"/></Relationships>
</file>

<file path=ppt/slides/_rels/slide6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3.xml"/></Relationships>
</file>

<file path=ppt/slides/_rels/slide6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4.xml"/></Relationships>
</file>

<file path=ppt/slides/_rels/slide6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5.xml"/></Relationships>
</file>

<file path=ppt/slides/_rels/slide6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6.xml"/></Relationships>
</file>

<file path=ppt/slides/_rels/slide6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7.xml"/></Relationships>
</file>

<file path=ppt/slides/_rels/slide6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8.xml"/></Relationships>
</file>

<file path=ppt/slides/_rels/slide6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9.xml"/></Relationships>
</file>

<file path=ppt/slides/_rels/slide7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0.xml"/></Relationships>
</file>

<file path=ppt/slides/_rels/slide7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1.xml"/></Relationships>
</file>

<file path=ppt/slides/_rels/slide7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2.xml"/></Relationships>
</file>

<file path=ppt/slides/_rels/slide7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3.xml"/></Relationships>
</file>

<file path=ppt/slides/_rels/slide7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4.xml"/></Relationships>
</file>

<file path=ppt/slides/_rels/slide7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5.xml"/></Relationships>
</file>

<file path=ppt/slides/_rels/slide7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6.xml"/><Relationship Id="rId3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7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7.xml"/></Relationships>
</file>

<file path=ppt/slides/_rels/slide7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8.xml"/></Relationships>
</file>

<file path=ppt/slides/_rels/slide7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9.xml"/></Relationships>
</file>

<file path=ppt/slides/_rels/slide8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0.xml"/></Relationships>
</file>

<file path=ppt/slides/_rels/slide8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1.xml"/></Relationships>
</file>

<file path=ppt/slides/_rels/slide8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2.xml"/></Relationships>
</file>

<file path=ppt/slides/_rels/slide8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3.xml"/></Relationships>
</file>

<file path=ppt/slides/_rels/slide8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4.xml"/></Relationships>
</file>

<file path=ppt/slides/_rels/slide8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5.xml"/></Relationships>
</file>

<file path=ppt/slides/_rels/slide8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6.xml"/></Relationships>
</file>

<file path=ppt/slides/_rels/slide8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7.xml"/></Relationships>
</file>

<file path=ppt/slides/_rels/slide8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8.xml"/></Relationships>
</file>

<file path=ppt/slides/_rels/slide8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9.xml"/></Relationships>
</file>

<file path=ppt/slides/_rels/slide9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0.xml"/><Relationship Id="rId3" Type="http://schemas.openxmlformats.org/officeDocument/2006/relationships/image" Target="../media/image5.png"/></Relationships>
</file>

<file path=ppt/slides/_rels/slide9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1.xml"/></Relationships>
</file>

<file path=ppt/slides/_rels/slide9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2.xml"/></Relationships>
</file>

<file path=ppt/slides/_rels/slide9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3.xml"/></Relationships>
</file>

<file path=ppt/slides/_rels/slide9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4.xml"/></Relationships>
</file>

<file path=ppt/slides/_rels/slide9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5.xml"/></Relationships>
</file>

<file path=ppt/slides/_rels/slide9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6.xml"/></Relationships>
</file>

<file path=ppt/slides/_rels/slide9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7.xml"/></Relationships>
</file>

<file path=ppt/slides/_rels/slide9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8.xml"/></Relationships>
</file>

<file path=ppt/slides/_rels/slide9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9.xml"/></Relationships>
</file>

<file path=ppt/slides/_rels/slide10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00.xml"/></Relationships>
</file>

<file path=ppt/slides/_rels/slide10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01.xml"/></Relationships>
</file>

<file path=ppt/slides/_rels/slide10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02.xml"/></Relationships>
</file>

<file path=ppt/slides/_rels/slide10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03.xml"/></Relationships>
</file>

<file path=ppt/slides/_rels/slide10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04.xml"/></Relationships>
</file>

<file path=ppt/slides/_rels/slide10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05.xml"/></Relationships>
</file>

<file path=ppt/slides/_rels/slide10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06.xml"/></Relationships>
</file>

<file path=ppt/slides/_rels/slide10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07.xml"/></Relationships>
</file>

<file path=ppt/slides/_rels/slide10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08.xml"/></Relationships>
</file>

<file path=ppt/slides/_rels/slide10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09.xml"/></Relationships>
</file>

<file path=ppt/slides/_rels/slide1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0.xml"/></Relationships>
</file>

<file path=ppt/slides/_rels/slide1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1.xml"/></Relationships>
</file>

<file path=ppt/slides/_rels/slide1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12.xml"/></Relationships>
</file>

<file path=ppt/slides/_rels/slide1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13.xml"/></Relationships>
</file>

<file path=ppt/slides/_rels/slide1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14.xml"/></Relationships>
</file>

<file path=ppt/slides/_rels/slide1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15.xml"/></Relationships>
</file>

<file path=ppt/slides/_rels/slide1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16.xml"/><Relationship Id="rId3" Type="http://schemas.openxmlformats.org/officeDocument/2006/relationships/image" Target="../media/image6.png"/></Relationships>
</file>

<file path=ppt/slides/_rels/slide1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17.xml"/></Relationships>
</file>

<file path=ppt/slides/_rels/slide1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8.xml"/></Relationships>
</file>

<file path=ppt/slides/_rels/slide1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19.xml"/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5" Type="http://schemas.openxmlformats.org/officeDocument/2006/relationships/image" Target="../media/image2.png"/><Relationship Id="rId6" Type="http://schemas.openxmlformats.org/officeDocument/2006/relationships/image" Target="../media/image7.png"/></Relationships>
</file>

<file path=ppt/slides/_rels/slide1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20.xml"/></Relationships>
</file>

<file path=ppt/slides/_rels/slide1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21.xml"/></Relationships>
</file>

<file path=ppt/slides/_rels/slide1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22.xml"/></Relationships>
</file>

<file path=ppt/slides/_rels/slide1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23.xml"/></Relationships>
</file>

<file path=ppt/slides/_rels/slide1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24.xml"/></Relationships>
</file>

<file path=ppt/slides/_rels/slide1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25.xml"/></Relationships>
</file>

<file path=ppt/slides/_rels/slide1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26.xml"/></Relationships>
</file>

<file path=ppt/slides/_rels/slide1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27.xml"/></Relationships>
</file>

<file path=ppt/slides/_rels/slide1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28.xml"/></Relationships>
</file>

<file path=ppt/slides/_rels/slide1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29.xml"/></Relationships>
</file>

<file path=ppt/slides/_rels/slide1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30.xml"/></Relationships>
</file>

<file path=ppt/slides/_rels/slide1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31.xml"/></Relationships>
</file>

<file path=ppt/slides/_rels/slide1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32.xml"/></Relationships>
</file>

<file path=ppt/slides/_rels/slide1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33.xml"/></Relationships>
</file>

<file path=ppt/slides/_rels/slide1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34.xml"/></Relationships>
</file>

<file path=ppt/slides/_rels/slide1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35.xml"/></Relationships>
</file>

<file path=ppt/slides/_rels/slide1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36.xml"/></Relationships>
</file>

<file path=ppt/slides/_rels/slide1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37.xml"/></Relationships>
</file>

<file path=ppt/slides/_rels/slide1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38.xml"/></Relationships>
</file>

<file path=ppt/slides/_rels/slide1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39.xml"/></Relationships>
</file>

<file path=ppt/slides/_rels/slide1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40.xml"/></Relationships>
</file>

<file path=ppt/slides/_rels/slide1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41.xml"/></Relationships>
</file>

<file path=ppt/slides/_rels/slide1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42.xml"/></Relationships>
</file>

<file path=ppt/slides/_rels/slide1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43.xml"/></Relationships>
</file>

<file path=ppt/slides/_rels/slide1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44.xml"/><Relationship Id="rId3" Type="http://schemas.openxmlformats.org/officeDocument/2006/relationships/image" Target="../media/image10.jpg"/></Relationships>
</file>

<file path=ppt/slides/_rels/slide1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45.xml"/></Relationships>
</file>

<file path=ppt/slides/_rels/slide1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46.xml"/></Relationships>
</file>

<file path=ppt/slides/_rels/slide1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47.xml"/></Relationships>
</file>

<file path=ppt/slides/_rels/slide1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48.xml"/></Relationships>
</file>

<file path=ppt/slides/_rels/slide1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49.xml"/></Relationships>
</file>

<file path=ppt/slides/_rels/slide1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50.xml"/></Relationships>
</file>

<file path=ppt/slides/_rels/slide1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51.xml"/></Relationships>
</file>

<file path=ppt/slides/_rels/slide1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52.xml"/></Relationships>
</file>

<file path=ppt/slides/_rels/slide1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53.xml"/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5" Type="http://schemas.openxmlformats.org/officeDocument/2006/relationships/image" Target="../media/image2.png"/><Relationship Id="rId6" Type="http://schemas.openxmlformats.org/officeDocument/2006/relationships/image" Target="../media/image7.png"/></Relationships>
</file>

<file path=ppt/slides/_rels/slide1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54.xml"/></Relationships>
</file>

<file path=ppt/slides/_rels/slide1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55.xml"/></Relationships>
</file>

<file path=ppt/slides/_rels/slide1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56.xml"/></Relationships>
</file>

<file path=ppt/slides/_rels/slide15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57.xml"/></Relationships>
</file>

<file path=ppt/slides/_rels/slide15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58.xml"/></Relationships>
</file>

<file path=ppt/slides/_rels/slide15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59.xml"/></Relationships>
</file>

<file path=ppt/slides/_rels/slide16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60.xml"/></Relationships>
</file>

<file path=ppt/slides/_rels/slide16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61.xml"/></Relationships>
</file>

<file path=ppt/slides/_rels/slide16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62.xml"/></Relationships>
</file>

<file path=ppt/slides/_rels/slide16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63.xml"/></Relationships>
</file>

<file path=ppt/slides/_rels/slide16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64.xml"/></Relationships>
</file>

<file path=ppt/slides/_rels/slide16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65.xml"/></Relationships>
</file>

<file path=ppt/slides/_rels/slide16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66.xml"/></Relationships>
</file>

<file path=ppt/slides/_rels/slide16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67.xml"/></Relationships>
</file>

<file path=ppt/slides/_rels/slide16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68.xml"/></Relationships>
</file>

<file path=ppt/slides/_rels/slide16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69.xml"/></Relationships>
</file>

<file path=ppt/slides/_rels/slide17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70.xml"/></Relationships>
</file>

<file path=ppt/slides/_rels/slide17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71.xml"/></Relationships>
</file>

<file path=ppt/slides/_rels/slide17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72.xml"/></Relationships>
</file>

<file path=ppt/slides/_rels/slide17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73.xml"/></Relationships>
</file>

<file path=ppt/slides/_rels/slide17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74.xml"/></Relationships>
</file>

<file path=ppt/slides/_rels/slide17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75.xml"/></Relationships>
</file>

<file path=ppt/slides/_rels/slide17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76.xml"/></Relationships>
</file>

<file path=ppt/slides/_rels/slide17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77.xml"/></Relationships>
</file>

<file path=ppt/slides/_rels/slide17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78.xml"/><Relationship Id="rId3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5"/>
          <p:cNvSpPr txBox="1"/>
          <p:nvPr>
            <p:ph idx="1" type="subTitle"/>
          </p:nvPr>
        </p:nvSpPr>
        <p:spPr>
          <a:xfrm>
            <a:off x="1371600" y="3600450"/>
            <a:ext cx="6400800" cy="628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" sz="3200" u="none" cap="none" strike="noStrik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Hey! Kam Jennings here…</a:t>
            </a:r>
            <a:endParaRPr b="0" i="0" sz="3200" u="none" cap="none" strike="noStrike">
              <a:solidFill>
                <a:schemeClr val="dk1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pic>
        <p:nvPicPr>
          <p:cNvPr id="130" name="Google Shape;130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41960" y="1141125"/>
            <a:ext cx="4124374" cy="2319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6"/>
          <p:cNvSpPr txBox="1"/>
          <p:nvPr>
            <p:ph type="ctrTitle"/>
          </p:nvPr>
        </p:nvSpPr>
        <p:spPr>
          <a:xfrm>
            <a:off x="685800" y="1885950"/>
            <a:ext cx="8153400" cy="110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 Narrow"/>
              <a:buNone/>
            </a:pPr>
            <a:r>
              <a:rPr b="1" lang="en" sz="3959">
                <a:latin typeface="Arial Narrow"/>
                <a:ea typeface="Arial Narrow"/>
                <a:cs typeface="Arial Narrow"/>
                <a:sym typeface="Arial Narrow"/>
              </a:rPr>
              <a:t>THANK YOU!!!</a:t>
            </a:r>
            <a:endParaRPr b="1" sz="3959"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 Narrow"/>
              <a:buNone/>
            </a:pPr>
            <a:r>
              <a:t/>
            </a:r>
            <a:endParaRPr b="1" sz="1800"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 Narrow"/>
              <a:buNone/>
            </a:pPr>
            <a:r>
              <a:rPr b="1" lang="en" sz="1800">
                <a:latin typeface="Arial Narrow"/>
                <a:ea typeface="Arial Narrow"/>
                <a:cs typeface="Arial Narrow"/>
                <a:sym typeface="Arial Narrow"/>
              </a:rPr>
              <a:t>(and before I say anything else…)</a:t>
            </a:r>
            <a:endParaRPr b="1" sz="1800">
              <a:latin typeface="Arial Narrow"/>
              <a:ea typeface="Arial Narrow"/>
              <a:cs typeface="Arial Narrow"/>
              <a:sym typeface="Arial Narrow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7"/>
          <p:cNvSpPr txBox="1"/>
          <p:nvPr>
            <p:ph type="ctrTitle"/>
          </p:nvPr>
        </p:nvSpPr>
        <p:spPr>
          <a:xfrm>
            <a:off x="685800" y="1885950"/>
            <a:ext cx="8153400" cy="110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 Narrow"/>
              <a:buNone/>
            </a:pPr>
            <a:r>
              <a:rPr lang="en" sz="3959">
                <a:latin typeface="Arial Narrow"/>
                <a:ea typeface="Arial Narrow"/>
                <a:cs typeface="Arial Narrow"/>
                <a:sym typeface="Arial Narrow"/>
              </a:rPr>
              <a:t>I have a question for you...</a:t>
            </a:r>
            <a:endParaRPr b="1" i="0" sz="3959" u="none" cap="none" strike="noStrike">
              <a:solidFill>
                <a:srgbClr val="FF0000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8"/>
          <p:cNvSpPr txBox="1"/>
          <p:nvPr>
            <p:ph type="ctrTitle"/>
          </p:nvPr>
        </p:nvSpPr>
        <p:spPr>
          <a:xfrm>
            <a:off x="685800" y="1885950"/>
            <a:ext cx="8153400" cy="110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 Narrow"/>
              <a:buNone/>
            </a:pPr>
            <a:r>
              <a:rPr lang="en" sz="3959">
                <a:latin typeface="Arial Narrow"/>
                <a:ea typeface="Arial Narrow"/>
                <a:cs typeface="Arial Narrow"/>
                <a:sym typeface="Arial Narrow"/>
              </a:rPr>
              <a:t>Do you think that good </a:t>
            </a:r>
            <a:r>
              <a:rPr b="1" lang="en" sz="3959">
                <a:solidFill>
                  <a:srgbClr val="FF0000"/>
                </a:solidFill>
                <a:latin typeface="Arial Narrow"/>
                <a:ea typeface="Arial Narrow"/>
                <a:cs typeface="Arial Narrow"/>
                <a:sym typeface="Arial Narrow"/>
              </a:rPr>
              <a:t>email marketing</a:t>
            </a:r>
            <a:r>
              <a:rPr lang="en" sz="3959">
                <a:latin typeface="Arial Narrow"/>
                <a:ea typeface="Arial Narrow"/>
                <a:cs typeface="Arial Narrow"/>
                <a:sym typeface="Arial Narrow"/>
              </a:rPr>
              <a:t> is the </a:t>
            </a:r>
            <a:r>
              <a:rPr b="1" lang="en" sz="3959">
                <a:latin typeface="Arial Narrow"/>
                <a:ea typeface="Arial Narrow"/>
                <a:cs typeface="Arial Narrow"/>
                <a:sym typeface="Arial Narrow"/>
              </a:rPr>
              <a:t>key</a:t>
            </a:r>
            <a:r>
              <a:rPr lang="en" sz="3959">
                <a:latin typeface="Arial Narrow"/>
                <a:ea typeface="Arial Narrow"/>
                <a:cs typeface="Arial Narrow"/>
                <a:sym typeface="Arial Narrow"/>
              </a:rPr>
              <a:t> to sustainable success year in and year out online? </a:t>
            </a:r>
            <a:endParaRPr b="1" i="0" sz="3959" u="none" cap="none" strike="noStrike">
              <a:solidFill>
                <a:srgbClr val="FF0000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9"/>
          <p:cNvSpPr txBox="1"/>
          <p:nvPr>
            <p:ph type="ctrTitle"/>
          </p:nvPr>
        </p:nvSpPr>
        <p:spPr>
          <a:xfrm>
            <a:off x="685800" y="1885950"/>
            <a:ext cx="8153400" cy="110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 Narrow"/>
              <a:buNone/>
            </a:pPr>
            <a:r>
              <a:rPr lang="en" sz="3959">
                <a:latin typeface="Arial Narrow"/>
                <a:ea typeface="Arial Narrow"/>
                <a:cs typeface="Arial Narrow"/>
                <a:sym typeface="Arial Narrow"/>
              </a:rPr>
              <a:t>Because I could give you lots of statistics like...</a:t>
            </a:r>
            <a:endParaRPr b="1" i="0" sz="3959" u="none" cap="none" strike="noStrike">
              <a:solidFill>
                <a:srgbClr val="FF0000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30"/>
          <p:cNvSpPr txBox="1"/>
          <p:nvPr>
            <p:ph type="ctrTitle"/>
          </p:nvPr>
        </p:nvSpPr>
        <p:spPr>
          <a:xfrm>
            <a:off x="685800" y="1885950"/>
            <a:ext cx="8153400" cy="110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 Narrow"/>
              <a:buNone/>
            </a:pPr>
            <a:r>
              <a:rPr lang="en" sz="3959">
                <a:latin typeface="Arial Narrow"/>
                <a:ea typeface="Arial Narrow"/>
                <a:cs typeface="Arial Narrow"/>
                <a:sym typeface="Arial Narrow"/>
              </a:rPr>
              <a:t>How 86% of business professionals prefer to use email when communicating for business purposes... </a:t>
            </a:r>
            <a:endParaRPr b="1" i="0" sz="3959" u="none" cap="none" strike="noStrike">
              <a:solidFill>
                <a:srgbClr val="FF0000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31"/>
          <p:cNvSpPr txBox="1"/>
          <p:nvPr>
            <p:ph type="ctrTitle"/>
          </p:nvPr>
        </p:nvSpPr>
        <p:spPr>
          <a:xfrm>
            <a:off x="685800" y="1885950"/>
            <a:ext cx="8153400" cy="110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 Narrow"/>
              <a:buNone/>
            </a:pPr>
            <a:r>
              <a:rPr lang="en" sz="3959">
                <a:latin typeface="Arial Narrow"/>
                <a:ea typeface="Arial Narrow"/>
                <a:cs typeface="Arial Narrow"/>
                <a:sym typeface="Arial Narrow"/>
              </a:rPr>
              <a:t>Or that Consumers who purchase products through email spend 138% more than those that don’t receive email offers.</a:t>
            </a:r>
            <a:endParaRPr b="1" i="0" sz="3959" u="none" cap="none" strike="noStrike">
              <a:solidFill>
                <a:srgbClr val="FF0000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32"/>
          <p:cNvSpPr txBox="1"/>
          <p:nvPr>
            <p:ph type="ctrTitle"/>
          </p:nvPr>
        </p:nvSpPr>
        <p:spPr>
          <a:xfrm>
            <a:off x="685800" y="1885950"/>
            <a:ext cx="8153400" cy="110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 Narrow"/>
              <a:buNone/>
            </a:pPr>
            <a:r>
              <a:rPr lang="en" sz="3959">
                <a:latin typeface="Arial Narrow"/>
                <a:ea typeface="Arial Narrow"/>
                <a:cs typeface="Arial Narrow"/>
                <a:sym typeface="Arial Narrow"/>
              </a:rPr>
              <a:t>What about the fact that</a:t>
            </a:r>
            <a:r>
              <a:rPr lang="en" sz="3959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" sz="3959">
                <a:latin typeface="Arial Narrow"/>
                <a:ea typeface="Arial Narrow"/>
                <a:cs typeface="Arial Narrow"/>
                <a:sym typeface="Arial Narrow"/>
              </a:rPr>
              <a:t>Email subscribers are 3x more likely to share content on social media than leads who came through another channel...</a:t>
            </a:r>
            <a:endParaRPr b="1" i="0" sz="3959" u="none" cap="none" strike="noStrike">
              <a:solidFill>
                <a:srgbClr val="FF0000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33"/>
          <p:cNvSpPr txBox="1"/>
          <p:nvPr>
            <p:ph type="ctrTitle"/>
          </p:nvPr>
        </p:nvSpPr>
        <p:spPr>
          <a:xfrm>
            <a:off x="685800" y="1885950"/>
            <a:ext cx="8153400" cy="110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 Narrow"/>
              <a:buNone/>
            </a:pPr>
            <a:r>
              <a:rPr lang="en" sz="3959">
                <a:latin typeface="Arial Narrow"/>
                <a:ea typeface="Arial Narrow"/>
                <a:cs typeface="Arial Narrow"/>
                <a:sym typeface="Arial Narrow"/>
              </a:rPr>
              <a:t>Or this little humdinger: </a:t>
            </a:r>
            <a:endParaRPr sz="3959"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 Narrow"/>
              <a:buNone/>
            </a:pPr>
            <a:r>
              <a:t/>
            </a:r>
            <a:endParaRPr sz="3959"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 Narrow"/>
              <a:buNone/>
            </a:pPr>
            <a:r>
              <a:rPr lang="en" sz="3959">
                <a:latin typeface="Arial Narrow"/>
                <a:ea typeface="Arial Narrow"/>
                <a:cs typeface="Arial Narrow"/>
                <a:sym typeface="Arial Narrow"/>
              </a:rPr>
              <a:t>80% of retail professionals indicate that email marketing is their greatest driver of customer retention (the next closest channel? Social media, identified by just 44% of those same professionals).</a:t>
            </a:r>
            <a:endParaRPr b="1" i="0" sz="3959" u="none" cap="none" strike="noStrike">
              <a:solidFill>
                <a:srgbClr val="FF0000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34"/>
          <p:cNvSpPr txBox="1"/>
          <p:nvPr>
            <p:ph type="ctrTitle"/>
          </p:nvPr>
        </p:nvSpPr>
        <p:spPr>
          <a:xfrm>
            <a:off x="685800" y="1885950"/>
            <a:ext cx="8153400" cy="110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 Narrow"/>
              <a:buNone/>
            </a:pPr>
            <a:r>
              <a:rPr lang="en" sz="3959">
                <a:latin typeface="Arial Narrow"/>
                <a:ea typeface="Arial Narrow"/>
                <a:cs typeface="Arial Narrow"/>
                <a:sym typeface="Arial Narrow"/>
              </a:rPr>
              <a:t>I could even hit you with my personal favorite.  In 2017 my business Epic Conversions generated over 80% of all revenue through email transactions...</a:t>
            </a:r>
            <a:endParaRPr b="1" i="0" sz="3959" u="none" cap="none" strike="noStrike">
              <a:solidFill>
                <a:srgbClr val="FF0000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35"/>
          <p:cNvSpPr txBox="1"/>
          <p:nvPr>
            <p:ph type="ctrTitle"/>
          </p:nvPr>
        </p:nvSpPr>
        <p:spPr>
          <a:xfrm>
            <a:off x="685800" y="1885950"/>
            <a:ext cx="8153400" cy="110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 Narrow"/>
              <a:buNone/>
            </a:pPr>
            <a:r>
              <a:rPr lang="en" sz="3959">
                <a:latin typeface="Arial Narrow"/>
                <a:ea typeface="Arial Narrow"/>
                <a:cs typeface="Arial Narrow"/>
                <a:sym typeface="Arial Narrow"/>
              </a:rPr>
              <a:t>I could go on and on convincing you...</a:t>
            </a:r>
            <a:endParaRPr b="1" i="0" sz="3959" u="none" cap="none" strike="noStrike">
              <a:solidFill>
                <a:srgbClr val="FF0000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36"/>
          <p:cNvSpPr txBox="1"/>
          <p:nvPr>
            <p:ph type="ctrTitle"/>
          </p:nvPr>
        </p:nvSpPr>
        <p:spPr>
          <a:xfrm>
            <a:off x="685800" y="1885950"/>
            <a:ext cx="8153400" cy="110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 Narrow"/>
              <a:buNone/>
            </a:pPr>
            <a:r>
              <a:rPr lang="en" sz="3959">
                <a:latin typeface="Arial Narrow"/>
                <a:ea typeface="Arial Narrow"/>
                <a:cs typeface="Arial Narrow"/>
                <a:sym typeface="Arial Narrow"/>
              </a:rPr>
              <a:t>But I mean, look, it’s 2018.  If you don’t get it by now then this video probably isn’t for you.</a:t>
            </a:r>
            <a:endParaRPr b="1" i="0" sz="3959" u="none" cap="none" strike="noStrike">
              <a:solidFill>
                <a:srgbClr val="FF0000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37"/>
          <p:cNvSpPr txBox="1"/>
          <p:nvPr>
            <p:ph type="ctrTitle"/>
          </p:nvPr>
        </p:nvSpPr>
        <p:spPr>
          <a:xfrm>
            <a:off x="685800" y="1885950"/>
            <a:ext cx="8153400" cy="110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 Narrow"/>
              <a:buNone/>
            </a:pPr>
            <a:r>
              <a:rPr lang="en" sz="3959">
                <a:latin typeface="Arial Narrow"/>
                <a:ea typeface="Arial Narrow"/>
                <a:cs typeface="Arial Narrow"/>
                <a:sym typeface="Arial Narrow"/>
              </a:rPr>
              <a:t>So let me ask that question again and this time I’ll give you a few seconds to think about it...</a:t>
            </a:r>
            <a:endParaRPr b="1" i="0" sz="3959" u="none" cap="none" strike="noStrike">
              <a:solidFill>
                <a:srgbClr val="FF0000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38"/>
          <p:cNvSpPr txBox="1"/>
          <p:nvPr>
            <p:ph type="ctrTitle"/>
          </p:nvPr>
        </p:nvSpPr>
        <p:spPr>
          <a:xfrm>
            <a:off x="685800" y="1885950"/>
            <a:ext cx="8153400" cy="110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 Narrow"/>
              <a:buNone/>
            </a:pPr>
            <a:r>
              <a:rPr lang="en" sz="3959">
                <a:latin typeface="Arial Narrow"/>
                <a:ea typeface="Arial Narrow"/>
                <a:cs typeface="Arial Narrow"/>
                <a:sym typeface="Arial Narrow"/>
              </a:rPr>
              <a:t>Do you think that good </a:t>
            </a:r>
            <a:r>
              <a:rPr b="1" lang="en" sz="3959">
                <a:solidFill>
                  <a:srgbClr val="FF0000"/>
                </a:solidFill>
                <a:latin typeface="Arial Narrow"/>
                <a:ea typeface="Arial Narrow"/>
                <a:cs typeface="Arial Narrow"/>
                <a:sym typeface="Arial Narrow"/>
              </a:rPr>
              <a:t>email marketing</a:t>
            </a:r>
            <a:r>
              <a:rPr lang="en" sz="3959">
                <a:latin typeface="Arial Narrow"/>
                <a:ea typeface="Arial Narrow"/>
                <a:cs typeface="Arial Narrow"/>
                <a:sym typeface="Arial Narrow"/>
              </a:rPr>
              <a:t> is the </a:t>
            </a:r>
            <a:r>
              <a:rPr b="1" lang="en" sz="3959">
                <a:latin typeface="Arial Narrow"/>
                <a:ea typeface="Arial Narrow"/>
                <a:cs typeface="Arial Narrow"/>
                <a:sym typeface="Arial Narrow"/>
              </a:rPr>
              <a:t>key</a:t>
            </a:r>
            <a:r>
              <a:rPr lang="en" sz="3959">
                <a:latin typeface="Arial Narrow"/>
                <a:ea typeface="Arial Narrow"/>
                <a:cs typeface="Arial Narrow"/>
                <a:sym typeface="Arial Narrow"/>
              </a:rPr>
              <a:t> to sustainable success year in and year out online? </a:t>
            </a:r>
            <a:endParaRPr b="1" i="0" sz="3959" u="none" cap="none" strike="noStrike">
              <a:solidFill>
                <a:srgbClr val="FF0000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39"/>
          <p:cNvSpPr txBox="1"/>
          <p:nvPr>
            <p:ph type="ctrTitle"/>
          </p:nvPr>
        </p:nvSpPr>
        <p:spPr>
          <a:xfrm>
            <a:off x="685800" y="1885950"/>
            <a:ext cx="8153400" cy="110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 Narrow"/>
              <a:buNone/>
            </a:pPr>
            <a:r>
              <a:rPr lang="en" sz="3959">
                <a:latin typeface="Arial Narrow"/>
                <a:ea typeface="Arial Narrow"/>
                <a:cs typeface="Arial Narrow"/>
                <a:sym typeface="Arial Narrow"/>
              </a:rPr>
              <a:t>5</a:t>
            </a:r>
            <a:endParaRPr b="1" i="0" sz="3959" u="none" cap="none" strike="noStrike">
              <a:solidFill>
                <a:srgbClr val="FF0000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40"/>
          <p:cNvSpPr txBox="1"/>
          <p:nvPr>
            <p:ph type="ctrTitle"/>
          </p:nvPr>
        </p:nvSpPr>
        <p:spPr>
          <a:xfrm>
            <a:off x="685800" y="1885950"/>
            <a:ext cx="8153400" cy="110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 Narrow"/>
              <a:buNone/>
            </a:pPr>
            <a:r>
              <a:rPr lang="en" sz="3959">
                <a:latin typeface="Arial Narrow"/>
                <a:ea typeface="Arial Narrow"/>
                <a:cs typeface="Arial Narrow"/>
                <a:sym typeface="Arial Narrow"/>
              </a:rPr>
              <a:t>4</a:t>
            </a:r>
            <a:endParaRPr b="1" i="0" sz="3959" u="none" cap="none" strike="noStrike">
              <a:solidFill>
                <a:srgbClr val="FF0000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41"/>
          <p:cNvSpPr txBox="1"/>
          <p:nvPr>
            <p:ph type="ctrTitle"/>
          </p:nvPr>
        </p:nvSpPr>
        <p:spPr>
          <a:xfrm>
            <a:off x="685800" y="1885950"/>
            <a:ext cx="8153400" cy="110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 Narrow"/>
              <a:buNone/>
            </a:pPr>
            <a:r>
              <a:rPr lang="en" sz="3959">
                <a:latin typeface="Arial Narrow"/>
                <a:ea typeface="Arial Narrow"/>
                <a:cs typeface="Arial Narrow"/>
                <a:sym typeface="Arial Narrow"/>
              </a:rPr>
              <a:t>3</a:t>
            </a:r>
            <a:endParaRPr b="1" i="0" sz="3959" u="none" cap="none" strike="noStrike">
              <a:solidFill>
                <a:srgbClr val="FF0000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42"/>
          <p:cNvSpPr txBox="1"/>
          <p:nvPr>
            <p:ph type="ctrTitle"/>
          </p:nvPr>
        </p:nvSpPr>
        <p:spPr>
          <a:xfrm>
            <a:off x="685800" y="1885950"/>
            <a:ext cx="8153400" cy="110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 Narrow"/>
              <a:buNone/>
            </a:pPr>
            <a:r>
              <a:rPr lang="en" sz="3959">
                <a:latin typeface="Arial Narrow"/>
                <a:ea typeface="Arial Narrow"/>
                <a:cs typeface="Arial Narrow"/>
                <a:sym typeface="Arial Narrow"/>
              </a:rPr>
              <a:t>2</a:t>
            </a:r>
            <a:endParaRPr b="1" i="0" sz="3959" u="none" cap="none" strike="noStrike">
              <a:solidFill>
                <a:srgbClr val="FF0000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43"/>
          <p:cNvSpPr txBox="1"/>
          <p:nvPr>
            <p:ph type="ctrTitle"/>
          </p:nvPr>
        </p:nvSpPr>
        <p:spPr>
          <a:xfrm>
            <a:off x="685800" y="1885950"/>
            <a:ext cx="8153400" cy="110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 Narrow"/>
              <a:buNone/>
            </a:pPr>
            <a:r>
              <a:rPr lang="en" sz="3959">
                <a:latin typeface="Arial Narrow"/>
                <a:ea typeface="Arial Narrow"/>
                <a:cs typeface="Arial Narrow"/>
                <a:sym typeface="Arial Narrow"/>
              </a:rPr>
              <a:t>1</a:t>
            </a:r>
            <a:endParaRPr b="1" i="0" sz="3959" u="none" cap="none" strike="noStrike">
              <a:solidFill>
                <a:srgbClr val="FF0000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44"/>
          <p:cNvSpPr txBox="1"/>
          <p:nvPr>
            <p:ph type="ctrTitle"/>
          </p:nvPr>
        </p:nvSpPr>
        <p:spPr>
          <a:xfrm>
            <a:off x="685800" y="1885950"/>
            <a:ext cx="8153400" cy="110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 Narrow"/>
              <a:buNone/>
            </a:pPr>
            <a:r>
              <a:rPr lang="en" sz="3959">
                <a:latin typeface="Arial Narrow"/>
                <a:ea typeface="Arial Narrow"/>
                <a:cs typeface="Arial Narrow"/>
                <a:sym typeface="Arial Narrow"/>
              </a:rPr>
              <a:t>Alright...are they gone?</a:t>
            </a:r>
            <a:endParaRPr b="1" i="0" sz="3959" u="none" cap="none" strike="noStrike">
              <a:solidFill>
                <a:srgbClr val="FF0000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45"/>
          <p:cNvSpPr txBox="1"/>
          <p:nvPr>
            <p:ph type="ctrTitle"/>
          </p:nvPr>
        </p:nvSpPr>
        <p:spPr>
          <a:xfrm>
            <a:off x="685800" y="1885950"/>
            <a:ext cx="8153400" cy="110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 Narrow"/>
              <a:buNone/>
            </a:pPr>
            <a:r>
              <a:rPr lang="en" sz="3959">
                <a:latin typeface="Arial Narrow"/>
                <a:ea typeface="Arial Narrow"/>
                <a:cs typeface="Arial Narrow"/>
                <a:sym typeface="Arial Narrow"/>
              </a:rPr>
              <a:t>Good.  </a:t>
            </a:r>
            <a:endParaRPr sz="3959"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 Narrow"/>
              <a:buNone/>
            </a:pPr>
            <a:r>
              <a:rPr lang="en" sz="3959">
                <a:latin typeface="Arial Narrow"/>
                <a:ea typeface="Arial Narrow"/>
                <a:cs typeface="Arial Narrow"/>
                <a:sym typeface="Arial Narrow"/>
              </a:rPr>
              <a:t>Now I’m speaking to the smart ones.</a:t>
            </a:r>
            <a:endParaRPr b="1" i="0" sz="3959" u="none" cap="none" strike="noStrike">
              <a:solidFill>
                <a:srgbClr val="FF0000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46"/>
          <p:cNvSpPr txBox="1"/>
          <p:nvPr>
            <p:ph type="ctrTitle"/>
          </p:nvPr>
        </p:nvSpPr>
        <p:spPr>
          <a:xfrm>
            <a:off x="685800" y="1885950"/>
            <a:ext cx="8153400" cy="110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 Narrow"/>
              <a:buNone/>
            </a:pPr>
            <a:r>
              <a:rPr lang="en" sz="3959">
                <a:latin typeface="Arial Narrow"/>
                <a:ea typeface="Arial Narrow"/>
                <a:cs typeface="Arial Narrow"/>
                <a:sym typeface="Arial Narrow"/>
              </a:rPr>
              <a:t>You get that me and everyone else online seeing major success is achieving it and sustaining it with valuable email lists.</a:t>
            </a:r>
            <a:endParaRPr b="1" i="0" sz="3959" u="none" cap="none" strike="noStrike">
              <a:solidFill>
                <a:srgbClr val="FF0000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47"/>
          <p:cNvSpPr txBox="1"/>
          <p:nvPr>
            <p:ph type="ctrTitle"/>
          </p:nvPr>
        </p:nvSpPr>
        <p:spPr>
          <a:xfrm>
            <a:off x="685800" y="1885950"/>
            <a:ext cx="8153400" cy="110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 Narrow"/>
              <a:buNone/>
            </a:pPr>
            <a:r>
              <a:rPr lang="en" sz="3959">
                <a:latin typeface="Arial Narrow"/>
                <a:ea typeface="Arial Narrow"/>
                <a:cs typeface="Arial Narrow"/>
                <a:sym typeface="Arial Narrow"/>
              </a:rPr>
              <a:t>We make it our business to build them...</a:t>
            </a:r>
            <a:endParaRPr b="1" i="0" sz="3959" u="none" cap="none" strike="noStrike">
              <a:solidFill>
                <a:srgbClr val="FF0000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48"/>
          <p:cNvSpPr txBox="1"/>
          <p:nvPr>
            <p:ph type="ctrTitle"/>
          </p:nvPr>
        </p:nvSpPr>
        <p:spPr>
          <a:xfrm>
            <a:off x="685800" y="1885950"/>
            <a:ext cx="8153400" cy="110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 Narrow"/>
              <a:buNone/>
            </a:pPr>
            <a:r>
              <a:rPr lang="en" sz="3959">
                <a:latin typeface="Arial Narrow"/>
                <a:ea typeface="Arial Narrow"/>
                <a:cs typeface="Arial Narrow"/>
                <a:sym typeface="Arial Narrow"/>
              </a:rPr>
              <a:t>...to keep the people on those lists interested in what we have to say...</a:t>
            </a:r>
            <a:endParaRPr b="1" i="0" sz="3959" u="none" cap="none" strike="noStrike">
              <a:solidFill>
                <a:srgbClr val="FF0000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49"/>
          <p:cNvSpPr txBox="1"/>
          <p:nvPr>
            <p:ph type="ctrTitle"/>
          </p:nvPr>
        </p:nvSpPr>
        <p:spPr>
          <a:xfrm>
            <a:off x="685800" y="1885950"/>
            <a:ext cx="8153400" cy="110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 Narrow"/>
              <a:buNone/>
            </a:pPr>
            <a:r>
              <a:rPr lang="en" sz="3959">
                <a:latin typeface="Arial Narrow"/>
                <a:ea typeface="Arial Narrow"/>
                <a:cs typeface="Arial Narrow"/>
                <a:sym typeface="Arial Narrow"/>
              </a:rPr>
              <a:t>...and to sell them things that will help them or add value to their lives.</a:t>
            </a:r>
            <a:endParaRPr b="1" i="0" sz="3959" u="none" cap="none" strike="noStrike">
              <a:solidFill>
                <a:srgbClr val="FF0000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50"/>
          <p:cNvSpPr txBox="1"/>
          <p:nvPr>
            <p:ph type="ctrTitle"/>
          </p:nvPr>
        </p:nvSpPr>
        <p:spPr>
          <a:xfrm>
            <a:off x="685800" y="1885950"/>
            <a:ext cx="8153400" cy="110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 Narrow"/>
              <a:buNone/>
            </a:pPr>
            <a:r>
              <a:rPr lang="en" sz="3959">
                <a:latin typeface="Arial Narrow"/>
                <a:ea typeface="Arial Narrow"/>
                <a:cs typeface="Arial Narrow"/>
                <a:sym typeface="Arial Narrow"/>
              </a:rPr>
              <a:t>That sounds pretty straight forward right?</a:t>
            </a:r>
            <a:endParaRPr b="1" i="0" sz="3959" u="none" cap="none" strike="noStrike">
              <a:solidFill>
                <a:srgbClr val="FF0000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51"/>
          <p:cNvSpPr txBox="1"/>
          <p:nvPr>
            <p:ph type="ctrTitle"/>
          </p:nvPr>
        </p:nvSpPr>
        <p:spPr>
          <a:xfrm>
            <a:off x="685800" y="1885950"/>
            <a:ext cx="8153400" cy="110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 Narrow"/>
              <a:buNone/>
            </a:pPr>
            <a:r>
              <a:rPr lang="en" sz="3959">
                <a:latin typeface="Arial Narrow"/>
                <a:ea typeface="Arial Narrow"/>
                <a:cs typeface="Arial Narrow"/>
                <a:sym typeface="Arial Narrow"/>
              </a:rPr>
              <a:t>So the next question you have to ask yourself then is why do so many people fail?</a:t>
            </a:r>
            <a:endParaRPr b="1" i="0" sz="3959" u="none" cap="none" strike="noStrike">
              <a:solidFill>
                <a:srgbClr val="FF0000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52"/>
          <p:cNvSpPr txBox="1"/>
          <p:nvPr>
            <p:ph type="ctrTitle"/>
          </p:nvPr>
        </p:nvSpPr>
        <p:spPr>
          <a:xfrm>
            <a:off x="685800" y="1885950"/>
            <a:ext cx="8153400" cy="110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 Narrow"/>
              <a:buNone/>
            </a:pPr>
            <a:r>
              <a:rPr lang="en" sz="3959">
                <a:latin typeface="Arial Narrow"/>
                <a:ea typeface="Arial Narrow"/>
                <a:cs typeface="Arial Narrow"/>
                <a:sym typeface="Arial Narrow"/>
              </a:rPr>
              <a:t>Because let’s be honest here...</a:t>
            </a:r>
            <a:r>
              <a:rPr b="1" lang="en" sz="3959">
                <a:solidFill>
                  <a:srgbClr val="FF0000"/>
                </a:solidFill>
                <a:latin typeface="Arial Narrow"/>
                <a:ea typeface="Arial Narrow"/>
                <a:cs typeface="Arial Narrow"/>
                <a:sym typeface="Arial Narrow"/>
              </a:rPr>
              <a:t>90%</a:t>
            </a:r>
            <a:r>
              <a:rPr lang="en" sz="3959">
                <a:latin typeface="Arial Narrow"/>
                <a:ea typeface="Arial Narrow"/>
                <a:cs typeface="Arial Narrow"/>
                <a:sym typeface="Arial Narrow"/>
              </a:rPr>
              <a:t> of all online businesses fail within the first 120 days.</a:t>
            </a:r>
            <a:endParaRPr b="1" i="0" sz="3959" u="none" cap="none" strike="noStrike">
              <a:solidFill>
                <a:srgbClr val="FF0000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53"/>
          <p:cNvSpPr txBox="1"/>
          <p:nvPr>
            <p:ph type="ctrTitle"/>
          </p:nvPr>
        </p:nvSpPr>
        <p:spPr>
          <a:xfrm>
            <a:off x="685800" y="1885950"/>
            <a:ext cx="8153400" cy="110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 Narrow"/>
              <a:buNone/>
            </a:pPr>
            <a:r>
              <a:rPr lang="en" sz="3959">
                <a:latin typeface="Arial Narrow"/>
                <a:ea typeface="Arial Narrow"/>
                <a:cs typeface="Arial Narrow"/>
                <a:sym typeface="Arial Narrow"/>
              </a:rPr>
              <a:t>Why?</a:t>
            </a:r>
            <a:endParaRPr b="1" i="0" sz="3959" u="none" cap="none" strike="noStrike">
              <a:solidFill>
                <a:srgbClr val="FF0000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54"/>
          <p:cNvSpPr txBox="1"/>
          <p:nvPr>
            <p:ph type="ctrTitle"/>
          </p:nvPr>
        </p:nvSpPr>
        <p:spPr>
          <a:xfrm>
            <a:off x="685800" y="1885950"/>
            <a:ext cx="8153400" cy="110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 Narrow"/>
              <a:buNone/>
            </a:pPr>
            <a:r>
              <a:rPr lang="en" sz="3959">
                <a:latin typeface="Arial Narrow"/>
                <a:ea typeface="Arial Narrow"/>
                <a:cs typeface="Arial Narrow"/>
                <a:sym typeface="Arial Narrow"/>
              </a:rPr>
              <a:t>Well, I can only speculate.  However...</a:t>
            </a:r>
            <a:endParaRPr b="1" i="0" sz="3959" u="none" cap="none" strike="noStrike">
              <a:solidFill>
                <a:srgbClr val="FF0000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55"/>
          <p:cNvSpPr txBox="1"/>
          <p:nvPr>
            <p:ph type="ctrTitle"/>
          </p:nvPr>
        </p:nvSpPr>
        <p:spPr>
          <a:xfrm>
            <a:off x="685800" y="1885950"/>
            <a:ext cx="8153400" cy="110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 Narrow"/>
              <a:buNone/>
            </a:pPr>
            <a:r>
              <a:rPr lang="en" sz="3959">
                <a:latin typeface="Arial Narrow"/>
                <a:ea typeface="Arial Narrow"/>
                <a:cs typeface="Arial Narrow"/>
                <a:sym typeface="Arial Narrow"/>
              </a:rPr>
              <a:t>Here is what I know.</a:t>
            </a:r>
            <a:endParaRPr b="1" i="0" sz="3959" u="none" cap="none" strike="noStrike">
              <a:solidFill>
                <a:srgbClr val="FF0000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56"/>
          <p:cNvSpPr txBox="1"/>
          <p:nvPr>
            <p:ph type="ctrTitle"/>
          </p:nvPr>
        </p:nvSpPr>
        <p:spPr>
          <a:xfrm>
            <a:off x="685800" y="1885950"/>
            <a:ext cx="8153400" cy="110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 Narrow"/>
              <a:buNone/>
            </a:pPr>
            <a:r>
              <a:rPr lang="en" sz="3959">
                <a:latin typeface="Arial Narrow"/>
                <a:ea typeface="Arial Narrow"/>
                <a:cs typeface="Arial Narrow"/>
                <a:sym typeface="Arial Narrow"/>
              </a:rPr>
              <a:t>When most people figure out that they need to build an email list to see true success online...</a:t>
            </a:r>
            <a:endParaRPr b="1" i="0" sz="3959" u="none" cap="none" strike="noStrike">
              <a:solidFill>
                <a:srgbClr val="FF0000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57"/>
          <p:cNvSpPr txBox="1"/>
          <p:nvPr>
            <p:ph type="ctrTitle"/>
          </p:nvPr>
        </p:nvSpPr>
        <p:spPr>
          <a:xfrm>
            <a:off x="685800" y="1885950"/>
            <a:ext cx="8153400" cy="110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 Narrow"/>
              <a:buNone/>
            </a:pPr>
            <a:r>
              <a:rPr lang="en" sz="3959">
                <a:latin typeface="Arial Narrow"/>
                <a:ea typeface="Arial Narrow"/>
                <a:cs typeface="Arial Narrow"/>
                <a:sym typeface="Arial Narrow"/>
              </a:rPr>
              <a:t>They start looking for quick ways to do that.</a:t>
            </a:r>
            <a:endParaRPr b="1" i="0" sz="3959" u="none" cap="none" strike="noStrike">
              <a:solidFill>
                <a:srgbClr val="FF0000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58"/>
          <p:cNvSpPr txBox="1"/>
          <p:nvPr>
            <p:ph type="ctrTitle"/>
          </p:nvPr>
        </p:nvSpPr>
        <p:spPr>
          <a:xfrm>
            <a:off x="685800" y="1885950"/>
            <a:ext cx="8153400" cy="110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 Narrow"/>
              <a:buNone/>
            </a:pPr>
            <a:r>
              <a:rPr lang="en" sz="3959">
                <a:latin typeface="Arial Narrow"/>
                <a:ea typeface="Arial Narrow"/>
                <a:cs typeface="Arial Narrow"/>
                <a:sym typeface="Arial Narrow"/>
              </a:rPr>
              <a:t>This inevitably leads them into the open arms of solo ad vendors and facebook paid advertising.</a:t>
            </a:r>
            <a:endParaRPr b="1" i="0" sz="3959" u="none" cap="none" strike="noStrike">
              <a:solidFill>
                <a:srgbClr val="FF0000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59"/>
          <p:cNvSpPr txBox="1"/>
          <p:nvPr>
            <p:ph type="ctrTitle"/>
          </p:nvPr>
        </p:nvSpPr>
        <p:spPr>
          <a:xfrm>
            <a:off x="742775" y="2020494"/>
            <a:ext cx="7772400" cy="1102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959">
                <a:latin typeface="Arial Narrow"/>
                <a:ea typeface="Arial Narrow"/>
                <a:cs typeface="Arial Narrow"/>
                <a:sym typeface="Arial Narrow"/>
              </a:rPr>
              <a:t>These solutions are going to build them </a:t>
            </a:r>
            <a:r>
              <a:rPr b="1" lang="en" sz="3959">
                <a:solidFill>
                  <a:srgbClr val="FF0000"/>
                </a:solidFill>
                <a:latin typeface="Arial Narrow"/>
                <a:ea typeface="Arial Narrow"/>
                <a:cs typeface="Arial Narrow"/>
                <a:sym typeface="Arial Narrow"/>
              </a:rPr>
              <a:t>expensive</a:t>
            </a:r>
            <a:r>
              <a:rPr lang="en" sz="3959">
                <a:latin typeface="Arial Narrow"/>
                <a:ea typeface="Arial Narrow"/>
                <a:cs typeface="Arial Narrow"/>
                <a:sym typeface="Arial Narrow"/>
              </a:rPr>
              <a:t> email lists fast...</a:t>
            </a:r>
            <a:endParaRPr b="1" sz="3959">
              <a:solidFill>
                <a:srgbClr val="FF0000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1" name="Google Shape;301;p59"/>
          <p:cNvSpPr txBox="1"/>
          <p:nvPr>
            <p:ph idx="1" type="subTitle"/>
          </p:nvPr>
        </p:nvSpPr>
        <p:spPr>
          <a:xfrm>
            <a:off x="1371600" y="2914650"/>
            <a:ext cx="6400800" cy="131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60"/>
          <p:cNvSpPr txBox="1"/>
          <p:nvPr>
            <p:ph type="ctrTitle"/>
          </p:nvPr>
        </p:nvSpPr>
        <p:spPr>
          <a:xfrm>
            <a:off x="742775" y="2020494"/>
            <a:ext cx="7772400" cy="1102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959">
                <a:latin typeface="Arial Narrow"/>
                <a:ea typeface="Arial Narrow"/>
                <a:cs typeface="Arial Narrow"/>
                <a:sym typeface="Arial Narrow"/>
              </a:rPr>
              <a:t>Here’s the problem...</a:t>
            </a:r>
            <a:endParaRPr b="1" sz="3959">
              <a:solidFill>
                <a:srgbClr val="FF0000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7" name="Google Shape;307;p60"/>
          <p:cNvSpPr txBox="1"/>
          <p:nvPr>
            <p:ph idx="1" type="subTitle"/>
          </p:nvPr>
        </p:nvSpPr>
        <p:spPr>
          <a:xfrm>
            <a:off x="1371600" y="2914650"/>
            <a:ext cx="6400800" cy="131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61"/>
          <p:cNvSpPr txBox="1"/>
          <p:nvPr>
            <p:ph type="ctrTitle"/>
          </p:nvPr>
        </p:nvSpPr>
        <p:spPr>
          <a:xfrm>
            <a:off x="742775" y="2020494"/>
            <a:ext cx="7772400" cy="1102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959">
                <a:latin typeface="Arial Narrow"/>
                <a:ea typeface="Arial Narrow"/>
                <a:cs typeface="Arial Narrow"/>
                <a:sym typeface="Arial Narrow"/>
              </a:rPr>
              <a:t>Those lists are ice cold.</a:t>
            </a:r>
            <a:endParaRPr b="1" sz="3959">
              <a:solidFill>
                <a:srgbClr val="FF0000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3" name="Google Shape;313;p61"/>
          <p:cNvSpPr txBox="1"/>
          <p:nvPr>
            <p:ph idx="1" type="subTitle"/>
          </p:nvPr>
        </p:nvSpPr>
        <p:spPr>
          <a:xfrm>
            <a:off x="1371600" y="2914650"/>
            <a:ext cx="6400800" cy="131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62"/>
          <p:cNvSpPr txBox="1"/>
          <p:nvPr>
            <p:ph type="ctrTitle"/>
          </p:nvPr>
        </p:nvSpPr>
        <p:spPr>
          <a:xfrm>
            <a:off x="742775" y="2020494"/>
            <a:ext cx="7772400" cy="1102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959">
                <a:latin typeface="Arial Narrow"/>
                <a:ea typeface="Arial Narrow"/>
                <a:cs typeface="Arial Narrow"/>
                <a:sym typeface="Arial Narrow"/>
              </a:rPr>
              <a:t>Those people probably won’t be opening a lot of your emails...</a:t>
            </a:r>
            <a:endParaRPr/>
          </a:p>
        </p:txBody>
      </p:sp>
      <p:sp>
        <p:nvSpPr>
          <p:cNvPr id="319" name="Google Shape;319;p62"/>
          <p:cNvSpPr txBox="1"/>
          <p:nvPr>
            <p:ph idx="1" type="subTitle"/>
          </p:nvPr>
        </p:nvSpPr>
        <p:spPr>
          <a:xfrm>
            <a:off x="1428575" y="2938625"/>
            <a:ext cx="6400800" cy="131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63"/>
          <p:cNvSpPr txBox="1"/>
          <p:nvPr>
            <p:ph type="ctrTitle"/>
          </p:nvPr>
        </p:nvSpPr>
        <p:spPr>
          <a:xfrm>
            <a:off x="742775" y="2020494"/>
            <a:ext cx="7772400" cy="1102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959">
              <a:solidFill>
                <a:srgbClr val="FF0000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5" name="Google Shape;325;p63"/>
          <p:cNvSpPr txBox="1"/>
          <p:nvPr>
            <p:ph idx="1" type="subTitle"/>
          </p:nvPr>
        </p:nvSpPr>
        <p:spPr>
          <a:xfrm>
            <a:off x="1371600" y="2914650"/>
            <a:ext cx="6400800" cy="131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6" name="Google Shape;326;p63"/>
          <p:cNvSpPr txBox="1"/>
          <p:nvPr/>
        </p:nvSpPr>
        <p:spPr>
          <a:xfrm>
            <a:off x="1043100" y="1071750"/>
            <a:ext cx="76638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959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and they definitely won’t be buying a lot of your offers.</a:t>
            </a:r>
            <a:endParaRPr b="1" sz="3959">
              <a:solidFill>
                <a:srgbClr val="FF0000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30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64"/>
          <p:cNvSpPr txBox="1"/>
          <p:nvPr>
            <p:ph type="ctrTitle"/>
          </p:nvPr>
        </p:nvSpPr>
        <p:spPr>
          <a:xfrm>
            <a:off x="742775" y="2020494"/>
            <a:ext cx="7772400" cy="1102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959">
              <a:solidFill>
                <a:srgbClr val="FF0000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2" name="Google Shape;332;p64"/>
          <p:cNvSpPr txBox="1"/>
          <p:nvPr>
            <p:ph idx="1" type="subTitle"/>
          </p:nvPr>
        </p:nvSpPr>
        <p:spPr>
          <a:xfrm>
            <a:off x="1371600" y="2914650"/>
            <a:ext cx="6400800" cy="131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3" name="Google Shape;333;p64"/>
          <p:cNvSpPr txBox="1"/>
          <p:nvPr/>
        </p:nvSpPr>
        <p:spPr>
          <a:xfrm>
            <a:off x="1043100" y="1071750"/>
            <a:ext cx="76638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959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These people don’t know you, they don’t like you, and they don’t trust you.</a:t>
            </a:r>
            <a:endParaRPr b="1" sz="3959">
              <a:solidFill>
                <a:srgbClr val="FF0000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37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65"/>
          <p:cNvSpPr txBox="1"/>
          <p:nvPr>
            <p:ph type="ctrTitle"/>
          </p:nvPr>
        </p:nvSpPr>
        <p:spPr>
          <a:xfrm>
            <a:off x="742775" y="2020494"/>
            <a:ext cx="7772400" cy="1102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959">
              <a:solidFill>
                <a:srgbClr val="FF0000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9" name="Google Shape;339;p65"/>
          <p:cNvSpPr txBox="1"/>
          <p:nvPr>
            <p:ph idx="1" type="subTitle"/>
          </p:nvPr>
        </p:nvSpPr>
        <p:spPr>
          <a:xfrm>
            <a:off x="1371600" y="2914650"/>
            <a:ext cx="6400800" cy="131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0" name="Google Shape;340;p65"/>
          <p:cNvSpPr txBox="1"/>
          <p:nvPr/>
        </p:nvSpPr>
        <p:spPr>
          <a:xfrm>
            <a:off x="1043100" y="1071750"/>
            <a:ext cx="76638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959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So generally that leaves you with an expensive email list that is more of a liability than an asset.</a:t>
            </a:r>
            <a:endParaRPr b="1" sz="3959">
              <a:solidFill>
                <a:srgbClr val="FF0000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66"/>
          <p:cNvSpPr txBox="1"/>
          <p:nvPr>
            <p:ph type="ctrTitle"/>
          </p:nvPr>
        </p:nvSpPr>
        <p:spPr>
          <a:xfrm>
            <a:off x="742775" y="2020494"/>
            <a:ext cx="7772400" cy="1102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959">
              <a:solidFill>
                <a:srgbClr val="FF0000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6" name="Google Shape;346;p66"/>
          <p:cNvSpPr txBox="1"/>
          <p:nvPr>
            <p:ph idx="1" type="subTitle"/>
          </p:nvPr>
        </p:nvSpPr>
        <p:spPr>
          <a:xfrm>
            <a:off x="1371600" y="2914650"/>
            <a:ext cx="6400800" cy="131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7" name="Google Shape;347;p66"/>
          <p:cNvSpPr txBox="1"/>
          <p:nvPr/>
        </p:nvSpPr>
        <p:spPr>
          <a:xfrm>
            <a:off x="1043100" y="1071750"/>
            <a:ext cx="76638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959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It also leaves you feeling frustrated...</a:t>
            </a:r>
            <a:endParaRPr b="1" sz="3959">
              <a:solidFill>
                <a:srgbClr val="FF0000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5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p67"/>
          <p:cNvSpPr txBox="1"/>
          <p:nvPr>
            <p:ph type="ctrTitle"/>
          </p:nvPr>
        </p:nvSpPr>
        <p:spPr>
          <a:xfrm>
            <a:off x="742775" y="2020494"/>
            <a:ext cx="7772400" cy="1102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959">
              <a:solidFill>
                <a:srgbClr val="FF0000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3" name="Google Shape;353;p67"/>
          <p:cNvSpPr txBox="1"/>
          <p:nvPr>
            <p:ph idx="1" type="subTitle"/>
          </p:nvPr>
        </p:nvSpPr>
        <p:spPr>
          <a:xfrm>
            <a:off x="1371600" y="2914650"/>
            <a:ext cx="6400800" cy="131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4" name="Google Shape;354;p67"/>
          <p:cNvSpPr txBox="1"/>
          <p:nvPr/>
        </p:nvSpPr>
        <p:spPr>
          <a:xfrm>
            <a:off x="1043100" y="1071750"/>
            <a:ext cx="76638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959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Maybe even feeling like you’ve been lied to by some guru selling you some big fancy pants course.</a:t>
            </a:r>
            <a:endParaRPr b="1" sz="3959">
              <a:solidFill>
                <a:srgbClr val="FF0000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58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p68"/>
          <p:cNvSpPr txBox="1"/>
          <p:nvPr>
            <p:ph type="ctrTitle"/>
          </p:nvPr>
        </p:nvSpPr>
        <p:spPr>
          <a:xfrm>
            <a:off x="742775" y="2020494"/>
            <a:ext cx="7772400" cy="1102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959">
              <a:solidFill>
                <a:srgbClr val="FF0000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0" name="Google Shape;360;p68"/>
          <p:cNvSpPr txBox="1"/>
          <p:nvPr>
            <p:ph idx="1" type="subTitle"/>
          </p:nvPr>
        </p:nvSpPr>
        <p:spPr>
          <a:xfrm>
            <a:off x="1371600" y="2914650"/>
            <a:ext cx="6400800" cy="131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1" name="Google Shape;361;p68"/>
          <p:cNvSpPr txBox="1"/>
          <p:nvPr/>
        </p:nvSpPr>
        <p:spPr>
          <a:xfrm>
            <a:off x="1043100" y="1071750"/>
            <a:ext cx="76638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959">
                <a:solidFill>
                  <a:srgbClr val="FF0000"/>
                </a:solidFill>
                <a:latin typeface="Arial Narrow"/>
                <a:ea typeface="Arial Narrow"/>
                <a:cs typeface="Arial Narrow"/>
                <a:sym typeface="Arial Narrow"/>
              </a:rPr>
              <a:t>Are you tired</a:t>
            </a:r>
            <a:r>
              <a:rPr lang="en" sz="3959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 of trying to build email lists that never get you anywhere?</a:t>
            </a:r>
            <a:endParaRPr b="1" sz="3959">
              <a:solidFill>
                <a:srgbClr val="FF0000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65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69"/>
          <p:cNvSpPr txBox="1"/>
          <p:nvPr>
            <p:ph type="ctrTitle"/>
          </p:nvPr>
        </p:nvSpPr>
        <p:spPr>
          <a:xfrm>
            <a:off x="742775" y="2020494"/>
            <a:ext cx="7772400" cy="1102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959">
              <a:solidFill>
                <a:srgbClr val="FF0000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7" name="Google Shape;367;p69"/>
          <p:cNvSpPr txBox="1"/>
          <p:nvPr>
            <p:ph idx="1" type="subTitle"/>
          </p:nvPr>
        </p:nvSpPr>
        <p:spPr>
          <a:xfrm>
            <a:off x="1371600" y="2914650"/>
            <a:ext cx="6400800" cy="131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8" name="Google Shape;368;p69"/>
          <p:cNvSpPr txBox="1"/>
          <p:nvPr/>
        </p:nvSpPr>
        <p:spPr>
          <a:xfrm>
            <a:off x="1043100" y="1071750"/>
            <a:ext cx="76638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959">
                <a:solidFill>
                  <a:srgbClr val="FF0000"/>
                </a:solidFill>
                <a:latin typeface="Arial Narrow"/>
                <a:ea typeface="Arial Narrow"/>
                <a:cs typeface="Arial Narrow"/>
                <a:sym typeface="Arial Narrow"/>
              </a:rPr>
              <a:t>Are you fed up</a:t>
            </a:r>
            <a:r>
              <a:rPr lang="en" sz="3959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 with trying to send out emails that just get ignored?</a:t>
            </a:r>
            <a:endParaRPr b="1" sz="3959">
              <a:solidFill>
                <a:srgbClr val="FF0000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72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p70"/>
          <p:cNvSpPr txBox="1"/>
          <p:nvPr>
            <p:ph type="ctrTitle"/>
          </p:nvPr>
        </p:nvSpPr>
        <p:spPr>
          <a:xfrm>
            <a:off x="742775" y="2020494"/>
            <a:ext cx="7772400" cy="1102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959">
              <a:solidFill>
                <a:srgbClr val="FF0000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4" name="Google Shape;374;p70"/>
          <p:cNvSpPr txBox="1"/>
          <p:nvPr>
            <p:ph idx="1" type="subTitle"/>
          </p:nvPr>
        </p:nvSpPr>
        <p:spPr>
          <a:xfrm>
            <a:off x="1371600" y="2914650"/>
            <a:ext cx="6400800" cy="131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5" name="Google Shape;375;p70"/>
          <p:cNvSpPr txBox="1"/>
          <p:nvPr/>
        </p:nvSpPr>
        <p:spPr>
          <a:xfrm>
            <a:off x="1043100" y="1071750"/>
            <a:ext cx="76638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959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Do you see </a:t>
            </a:r>
            <a:r>
              <a:rPr b="1" lang="en" sz="3959">
                <a:solidFill>
                  <a:srgbClr val="FF0000"/>
                </a:solidFill>
                <a:latin typeface="Arial Narrow"/>
                <a:ea typeface="Arial Narrow"/>
                <a:cs typeface="Arial Narrow"/>
                <a:sym typeface="Arial Narrow"/>
              </a:rPr>
              <a:t>other people</a:t>
            </a:r>
            <a:r>
              <a:rPr lang="en" sz="3959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 putting out amazing content and making tons of money but can’t make it happen for yourself?</a:t>
            </a:r>
            <a:endParaRPr b="1" sz="3959">
              <a:solidFill>
                <a:srgbClr val="FF0000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79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p71"/>
          <p:cNvSpPr txBox="1"/>
          <p:nvPr>
            <p:ph type="ctrTitle"/>
          </p:nvPr>
        </p:nvSpPr>
        <p:spPr>
          <a:xfrm>
            <a:off x="742775" y="2020494"/>
            <a:ext cx="7772400" cy="1102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959">
              <a:solidFill>
                <a:srgbClr val="FF0000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1" name="Google Shape;381;p71"/>
          <p:cNvSpPr txBox="1"/>
          <p:nvPr>
            <p:ph idx="1" type="subTitle"/>
          </p:nvPr>
        </p:nvSpPr>
        <p:spPr>
          <a:xfrm>
            <a:off x="1371600" y="2914650"/>
            <a:ext cx="6400800" cy="131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2" name="Google Shape;382;p71"/>
          <p:cNvSpPr txBox="1"/>
          <p:nvPr/>
        </p:nvSpPr>
        <p:spPr>
          <a:xfrm>
            <a:off x="1043100" y="1071750"/>
            <a:ext cx="76638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959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Stinks doesn’t it?</a:t>
            </a:r>
            <a:endParaRPr b="1" sz="3959">
              <a:solidFill>
                <a:srgbClr val="FF0000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86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p72"/>
          <p:cNvSpPr txBox="1"/>
          <p:nvPr>
            <p:ph type="ctrTitle"/>
          </p:nvPr>
        </p:nvSpPr>
        <p:spPr>
          <a:xfrm>
            <a:off x="742775" y="2020494"/>
            <a:ext cx="7772400" cy="1102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959">
              <a:solidFill>
                <a:srgbClr val="FF0000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8" name="Google Shape;388;p72"/>
          <p:cNvSpPr txBox="1"/>
          <p:nvPr>
            <p:ph idx="1" type="subTitle"/>
          </p:nvPr>
        </p:nvSpPr>
        <p:spPr>
          <a:xfrm>
            <a:off x="1371600" y="2914650"/>
            <a:ext cx="6400800" cy="131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9" name="Google Shape;389;p72"/>
          <p:cNvSpPr txBox="1"/>
          <p:nvPr/>
        </p:nvSpPr>
        <p:spPr>
          <a:xfrm>
            <a:off x="1043100" y="1071750"/>
            <a:ext cx="76638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3959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“I want to spend </a:t>
            </a:r>
            <a:r>
              <a:rPr b="1" i="1" lang="en" sz="3959">
                <a:solidFill>
                  <a:srgbClr val="FF0000"/>
                </a:solidFill>
                <a:latin typeface="Arial Narrow"/>
                <a:ea typeface="Arial Narrow"/>
                <a:cs typeface="Arial Narrow"/>
                <a:sym typeface="Arial Narrow"/>
              </a:rPr>
              <a:t>thousands of dollars</a:t>
            </a:r>
            <a:r>
              <a:rPr i="1" lang="en" sz="3959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 trying to start an online business and make zero progress at all…”</a:t>
            </a:r>
            <a:endParaRPr b="1" i="1" sz="3959">
              <a:solidFill>
                <a:srgbClr val="FF0000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93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73"/>
          <p:cNvSpPr txBox="1"/>
          <p:nvPr>
            <p:ph type="ctrTitle"/>
          </p:nvPr>
        </p:nvSpPr>
        <p:spPr>
          <a:xfrm>
            <a:off x="742775" y="2020494"/>
            <a:ext cx="7772400" cy="1102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959">
              <a:solidFill>
                <a:srgbClr val="FF0000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5" name="Google Shape;395;p73"/>
          <p:cNvSpPr txBox="1"/>
          <p:nvPr>
            <p:ph idx="1" type="subTitle"/>
          </p:nvPr>
        </p:nvSpPr>
        <p:spPr>
          <a:xfrm>
            <a:off x="1371600" y="2914650"/>
            <a:ext cx="6400800" cy="131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6" name="Google Shape;396;p73"/>
          <p:cNvSpPr txBox="1"/>
          <p:nvPr/>
        </p:nvSpPr>
        <p:spPr>
          <a:xfrm>
            <a:off x="1043100" y="1071750"/>
            <a:ext cx="76638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959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Said nobody</a:t>
            </a:r>
            <a:r>
              <a:rPr b="1" lang="en" sz="3959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b="1" lang="en" sz="3959">
                <a:solidFill>
                  <a:srgbClr val="FF0000"/>
                </a:solidFill>
                <a:latin typeface="Arial Narrow"/>
                <a:ea typeface="Arial Narrow"/>
                <a:cs typeface="Arial Narrow"/>
                <a:sym typeface="Arial Narrow"/>
              </a:rPr>
              <a:t>EVER!</a:t>
            </a:r>
            <a:endParaRPr b="1" sz="3959">
              <a:solidFill>
                <a:srgbClr val="FF0000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00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p74"/>
          <p:cNvSpPr txBox="1"/>
          <p:nvPr>
            <p:ph type="ctrTitle"/>
          </p:nvPr>
        </p:nvSpPr>
        <p:spPr>
          <a:xfrm>
            <a:off x="742775" y="2020494"/>
            <a:ext cx="7772400" cy="1102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959">
              <a:solidFill>
                <a:srgbClr val="FF0000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2" name="Google Shape;402;p74"/>
          <p:cNvSpPr txBox="1"/>
          <p:nvPr>
            <p:ph idx="1" type="subTitle"/>
          </p:nvPr>
        </p:nvSpPr>
        <p:spPr>
          <a:xfrm>
            <a:off x="1371600" y="2914650"/>
            <a:ext cx="6400800" cy="131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3" name="Google Shape;403;p74"/>
          <p:cNvSpPr txBox="1"/>
          <p:nvPr/>
        </p:nvSpPr>
        <p:spPr>
          <a:xfrm>
            <a:off x="1043100" y="1071750"/>
            <a:ext cx="76638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959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Look...</a:t>
            </a:r>
            <a:endParaRPr b="1" sz="3959">
              <a:solidFill>
                <a:srgbClr val="FF0000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07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p75"/>
          <p:cNvSpPr txBox="1"/>
          <p:nvPr>
            <p:ph type="ctrTitle"/>
          </p:nvPr>
        </p:nvSpPr>
        <p:spPr>
          <a:xfrm>
            <a:off x="742775" y="2020494"/>
            <a:ext cx="7772400" cy="1102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959">
              <a:solidFill>
                <a:srgbClr val="FF0000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9" name="Google Shape;409;p75"/>
          <p:cNvSpPr txBox="1"/>
          <p:nvPr>
            <p:ph idx="1" type="subTitle"/>
          </p:nvPr>
        </p:nvSpPr>
        <p:spPr>
          <a:xfrm>
            <a:off x="1371600" y="2914650"/>
            <a:ext cx="6400800" cy="131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0" name="Google Shape;410;p75"/>
          <p:cNvSpPr txBox="1"/>
          <p:nvPr/>
        </p:nvSpPr>
        <p:spPr>
          <a:xfrm>
            <a:off x="1043100" y="1071750"/>
            <a:ext cx="76638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959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Real online business works like this.</a:t>
            </a:r>
            <a:endParaRPr b="1" sz="3959">
              <a:solidFill>
                <a:srgbClr val="FF0000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14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p76"/>
          <p:cNvSpPr txBox="1"/>
          <p:nvPr>
            <p:ph type="ctrTitle"/>
          </p:nvPr>
        </p:nvSpPr>
        <p:spPr>
          <a:xfrm>
            <a:off x="742775" y="2020494"/>
            <a:ext cx="7772400" cy="1102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959">
              <a:solidFill>
                <a:srgbClr val="FF0000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6" name="Google Shape;416;p76"/>
          <p:cNvSpPr txBox="1"/>
          <p:nvPr>
            <p:ph idx="1" type="subTitle"/>
          </p:nvPr>
        </p:nvSpPr>
        <p:spPr>
          <a:xfrm>
            <a:off x="1371600" y="2914650"/>
            <a:ext cx="6400800" cy="131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7" name="Google Shape;417;p76"/>
          <p:cNvSpPr txBox="1"/>
          <p:nvPr/>
        </p:nvSpPr>
        <p:spPr>
          <a:xfrm>
            <a:off x="1043100" y="1071750"/>
            <a:ext cx="76638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480060" lvl="0" marL="45720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960"/>
              <a:buFont typeface="Arial Narrow"/>
              <a:buAutoNum type="arabicPeriod"/>
            </a:pPr>
            <a:r>
              <a:rPr lang="en" sz="3959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We build an audience.</a:t>
            </a:r>
            <a:endParaRPr b="1" sz="3959">
              <a:solidFill>
                <a:srgbClr val="FF0000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2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p77"/>
          <p:cNvSpPr txBox="1"/>
          <p:nvPr>
            <p:ph type="ctrTitle"/>
          </p:nvPr>
        </p:nvSpPr>
        <p:spPr>
          <a:xfrm>
            <a:off x="742775" y="2020494"/>
            <a:ext cx="7772400" cy="1102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959">
              <a:solidFill>
                <a:srgbClr val="FF0000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3" name="Google Shape;423;p77"/>
          <p:cNvSpPr txBox="1"/>
          <p:nvPr>
            <p:ph idx="1" type="subTitle"/>
          </p:nvPr>
        </p:nvSpPr>
        <p:spPr>
          <a:xfrm>
            <a:off x="1371600" y="2914650"/>
            <a:ext cx="6400800" cy="131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4" name="Google Shape;424;p77"/>
          <p:cNvSpPr txBox="1"/>
          <p:nvPr/>
        </p:nvSpPr>
        <p:spPr>
          <a:xfrm>
            <a:off x="1043100" y="1071750"/>
            <a:ext cx="76638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959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2. The email list is the core of the audience.</a:t>
            </a:r>
            <a:endParaRPr b="1" sz="3959">
              <a:solidFill>
                <a:srgbClr val="FF0000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28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p78"/>
          <p:cNvSpPr txBox="1"/>
          <p:nvPr>
            <p:ph type="ctrTitle"/>
          </p:nvPr>
        </p:nvSpPr>
        <p:spPr>
          <a:xfrm>
            <a:off x="742775" y="2020494"/>
            <a:ext cx="7772400" cy="1102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959">
              <a:solidFill>
                <a:srgbClr val="FF0000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0" name="Google Shape;430;p78"/>
          <p:cNvSpPr txBox="1"/>
          <p:nvPr>
            <p:ph idx="1" type="subTitle"/>
          </p:nvPr>
        </p:nvSpPr>
        <p:spPr>
          <a:xfrm>
            <a:off x="1371600" y="2914650"/>
            <a:ext cx="6400800" cy="131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1" name="Google Shape;431;p78"/>
          <p:cNvSpPr txBox="1"/>
          <p:nvPr/>
        </p:nvSpPr>
        <p:spPr>
          <a:xfrm>
            <a:off x="1043100" y="1071750"/>
            <a:ext cx="76638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959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3. Sell things to list and make money.</a:t>
            </a:r>
            <a:endParaRPr b="1" sz="3959">
              <a:solidFill>
                <a:srgbClr val="FF0000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35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p79"/>
          <p:cNvSpPr txBox="1"/>
          <p:nvPr>
            <p:ph type="ctrTitle"/>
          </p:nvPr>
        </p:nvSpPr>
        <p:spPr>
          <a:xfrm>
            <a:off x="742775" y="2020494"/>
            <a:ext cx="7772400" cy="1102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959">
              <a:solidFill>
                <a:srgbClr val="FF0000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7" name="Google Shape;437;p79"/>
          <p:cNvSpPr txBox="1"/>
          <p:nvPr>
            <p:ph idx="1" type="subTitle"/>
          </p:nvPr>
        </p:nvSpPr>
        <p:spPr>
          <a:xfrm>
            <a:off x="1371600" y="2914650"/>
            <a:ext cx="6400800" cy="131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8" name="Google Shape;438;p79"/>
          <p:cNvSpPr txBox="1"/>
          <p:nvPr/>
        </p:nvSpPr>
        <p:spPr>
          <a:xfrm>
            <a:off x="1043100" y="1071750"/>
            <a:ext cx="76638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959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You can totally build the list before you build the audience.</a:t>
            </a:r>
            <a:endParaRPr b="1" sz="3959">
              <a:solidFill>
                <a:srgbClr val="FF0000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42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Google Shape;443;p80"/>
          <p:cNvSpPr txBox="1"/>
          <p:nvPr>
            <p:ph type="ctrTitle"/>
          </p:nvPr>
        </p:nvSpPr>
        <p:spPr>
          <a:xfrm>
            <a:off x="742775" y="2020494"/>
            <a:ext cx="7772400" cy="1102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959">
              <a:solidFill>
                <a:srgbClr val="FF0000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4" name="Google Shape;444;p80"/>
          <p:cNvSpPr txBox="1"/>
          <p:nvPr>
            <p:ph idx="1" type="subTitle"/>
          </p:nvPr>
        </p:nvSpPr>
        <p:spPr>
          <a:xfrm>
            <a:off x="1371600" y="2914650"/>
            <a:ext cx="6400800" cy="131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5" name="Google Shape;445;p80"/>
          <p:cNvSpPr txBox="1"/>
          <p:nvPr/>
        </p:nvSpPr>
        <p:spPr>
          <a:xfrm>
            <a:off x="1043100" y="1071750"/>
            <a:ext cx="76638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959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But it doesn’t mean that you can skip building the audience.</a:t>
            </a:r>
            <a:endParaRPr b="1" sz="3959">
              <a:solidFill>
                <a:srgbClr val="FF0000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49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Google Shape;450;p81"/>
          <p:cNvSpPr txBox="1"/>
          <p:nvPr>
            <p:ph type="ctrTitle"/>
          </p:nvPr>
        </p:nvSpPr>
        <p:spPr>
          <a:xfrm>
            <a:off x="742775" y="2020494"/>
            <a:ext cx="7772400" cy="1102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959">
              <a:solidFill>
                <a:srgbClr val="FF0000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1" name="Google Shape;451;p81"/>
          <p:cNvSpPr txBox="1"/>
          <p:nvPr>
            <p:ph idx="1" type="subTitle"/>
          </p:nvPr>
        </p:nvSpPr>
        <p:spPr>
          <a:xfrm>
            <a:off x="1371600" y="2914650"/>
            <a:ext cx="6400800" cy="131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2" name="Google Shape;452;p81"/>
          <p:cNvSpPr txBox="1"/>
          <p:nvPr/>
        </p:nvSpPr>
        <p:spPr>
          <a:xfrm>
            <a:off x="1043100" y="1071750"/>
            <a:ext cx="76638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959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No matter how you put people on your email list...</a:t>
            </a:r>
            <a:endParaRPr b="1" sz="3959">
              <a:solidFill>
                <a:srgbClr val="FF0000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56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p82"/>
          <p:cNvSpPr txBox="1"/>
          <p:nvPr>
            <p:ph type="ctrTitle"/>
          </p:nvPr>
        </p:nvSpPr>
        <p:spPr>
          <a:xfrm>
            <a:off x="685800" y="2293219"/>
            <a:ext cx="7772400" cy="110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959">
                <a:latin typeface="Arial Narrow"/>
                <a:ea typeface="Arial Narrow"/>
                <a:cs typeface="Arial Narrow"/>
                <a:sym typeface="Arial Narrow"/>
              </a:rPr>
              <a:t>Y</a:t>
            </a:r>
            <a:r>
              <a:rPr lang="en" sz="3959">
                <a:latin typeface="Arial Narrow"/>
                <a:ea typeface="Arial Narrow"/>
                <a:cs typeface="Arial Narrow"/>
                <a:sym typeface="Arial Narrow"/>
              </a:rPr>
              <a:t>ou will have to find a way to get them to know, like, and trust you to see success by email.</a:t>
            </a:r>
            <a:endParaRPr b="1" sz="3959">
              <a:solidFill>
                <a:srgbClr val="FF0000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 Narrow"/>
              <a:buNone/>
            </a:pPr>
            <a:r>
              <a:t/>
            </a:r>
            <a:endParaRPr sz="3959">
              <a:latin typeface="Arial Narrow"/>
              <a:ea typeface="Arial Narrow"/>
              <a:cs typeface="Arial Narrow"/>
              <a:sym typeface="Arial Narrow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6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Google Shape;462;p83"/>
          <p:cNvSpPr txBox="1"/>
          <p:nvPr>
            <p:ph type="ctrTitle"/>
          </p:nvPr>
        </p:nvSpPr>
        <p:spPr>
          <a:xfrm>
            <a:off x="685800" y="1948094"/>
            <a:ext cx="7772400" cy="1102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959">
                <a:latin typeface="Arial Narrow"/>
                <a:ea typeface="Arial Narrow"/>
                <a:cs typeface="Arial Narrow"/>
                <a:sym typeface="Arial Narrow"/>
              </a:rPr>
              <a:t>Don’t worry I am going to tell you exactly how to do it right here.</a:t>
            </a:r>
            <a:endParaRPr/>
          </a:p>
        </p:txBody>
      </p:sp>
      <p:sp>
        <p:nvSpPr>
          <p:cNvPr id="463" name="Google Shape;463;p83"/>
          <p:cNvSpPr txBox="1"/>
          <p:nvPr>
            <p:ph idx="1" type="subTitle"/>
          </p:nvPr>
        </p:nvSpPr>
        <p:spPr>
          <a:xfrm>
            <a:off x="1371600" y="2914650"/>
            <a:ext cx="6400800" cy="131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67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Google Shape;468;p84"/>
          <p:cNvSpPr txBox="1"/>
          <p:nvPr>
            <p:ph type="ctrTitle"/>
          </p:nvPr>
        </p:nvSpPr>
        <p:spPr>
          <a:xfrm>
            <a:off x="685800" y="1948094"/>
            <a:ext cx="7772400" cy="1102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959">
                <a:latin typeface="Arial Narrow"/>
                <a:ea typeface="Arial Narrow"/>
                <a:cs typeface="Arial Narrow"/>
                <a:sym typeface="Arial Narrow"/>
              </a:rPr>
              <a:t>You want to use something called an </a:t>
            </a:r>
            <a:r>
              <a:rPr b="1" lang="en" sz="3959">
                <a:solidFill>
                  <a:srgbClr val="FF0000"/>
                </a:solidFill>
                <a:latin typeface="Arial Narrow"/>
                <a:ea typeface="Arial Narrow"/>
                <a:cs typeface="Arial Narrow"/>
                <a:sym typeface="Arial Narrow"/>
              </a:rPr>
              <a:t>indoctrination series</a:t>
            </a:r>
            <a:r>
              <a:rPr lang="en" sz="3959">
                <a:latin typeface="Arial Narrow"/>
                <a:ea typeface="Arial Narrow"/>
                <a:cs typeface="Arial Narrow"/>
                <a:sym typeface="Arial Narrow"/>
              </a:rPr>
              <a:t>.</a:t>
            </a:r>
            <a:endParaRPr/>
          </a:p>
        </p:txBody>
      </p:sp>
      <p:sp>
        <p:nvSpPr>
          <p:cNvPr id="469" name="Google Shape;469;p84"/>
          <p:cNvSpPr txBox="1"/>
          <p:nvPr>
            <p:ph idx="1" type="subTitle"/>
          </p:nvPr>
        </p:nvSpPr>
        <p:spPr>
          <a:xfrm>
            <a:off x="1371600" y="2914650"/>
            <a:ext cx="6400800" cy="131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73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p85"/>
          <p:cNvSpPr txBox="1"/>
          <p:nvPr>
            <p:ph type="ctrTitle"/>
          </p:nvPr>
        </p:nvSpPr>
        <p:spPr>
          <a:xfrm>
            <a:off x="685800" y="1948094"/>
            <a:ext cx="7772400" cy="1102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959">
                <a:latin typeface="Arial Narrow"/>
                <a:ea typeface="Arial Narrow"/>
                <a:cs typeface="Arial Narrow"/>
                <a:sym typeface="Arial Narrow"/>
              </a:rPr>
              <a:t>It’s a special set of emails that are designed to take cold leads (people who don’t know, like or trust you)...</a:t>
            </a:r>
            <a:endParaRPr/>
          </a:p>
        </p:txBody>
      </p:sp>
      <p:sp>
        <p:nvSpPr>
          <p:cNvPr id="475" name="Google Shape;475;p85"/>
          <p:cNvSpPr txBox="1"/>
          <p:nvPr>
            <p:ph idx="1" type="subTitle"/>
          </p:nvPr>
        </p:nvSpPr>
        <p:spPr>
          <a:xfrm>
            <a:off x="1371600" y="2914650"/>
            <a:ext cx="6400800" cy="131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79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" name="Google Shape;480;p86"/>
          <p:cNvSpPr txBox="1"/>
          <p:nvPr>
            <p:ph type="ctrTitle"/>
          </p:nvPr>
        </p:nvSpPr>
        <p:spPr>
          <a:xfrm>
            <a:off x="685800" y="1948094"/>
            <a:ext cx="7772400" cy="1102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959">
                <a:latin typeface="Arial Narrow"/>
                <a:ea typeface="Arial Narrow"/>
                <a:cs typeface="Arial Narrow"/>
                <a:sym typeface="Arial Narrow"/>
              </a:rPr>
              <a:t>...and turn them into eager buyers who listen to everything you have to say.</a:t>
            </a:r>
            <a:endParaRPr/>
          </a:p>
        </p:txBody>
      </p:sp>
      <p:sp>
        <p:nvSpPr>
          <p:cNvPr id="481" name="Google Shape;481;p86"/>
          <p:cNvSpPr txBox="1"/>
          <p:nvPr>
            <p:ph idx="1" type="subTitle"/>
          </p:nvPr>
        </p:nvSpPr>
        <p:spPr>
          <a:xfrm>
            <a:off x="1371600" y="2914650"/>
            <a:ext cx="6400800" cy="131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85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p87"/>
          <p:cNvSpPr txBox="1"/>
          <p:nvPr>
            <p:ph type="ctrTitle"/>
          </p:nvPr>
        </p:nvSpPr>
        <p:spPr>
          <a:xfrm>
            <a:off x="685800" y="1948094"/>
            <a:ext cx="7772400" cy="1102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959">
                <a:latin typeface="Arial Narrow"/>
                <a:ea typeface="Arial Narrow"/>
                <a:cs typeface="Arial Narrow"/>
                <a:sym typeface="Arial Narrow"/>
              </a:rPr>
              <a:t>It’s an extremely powerful tactic.</a:t>
            </a:r>
            <a:endParaRPr/>
          </a:p>
        </p:txBody>
      </p:sp>
      <p:sp>
        <p:nvSpPr>
          <p:cNvPr id="487" name="Google Shape;487;p87"/>
          <p:cNvSpPr txBox="1"/>
          <p:nvPr>
            <p:ph idx="1" type="subTitle"/>
          </p:nvPr>
        </p:nvSpPr>
        <p:spPr>
          <a:xfrm>
            <a:off x="1371600" y="2914650"/>
            <a:ext cx="6400800" cy="131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9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Google Shape;492;p88"/>
          <p:cNvSpPr txBox="1"/>
          <p:nvPr>
            <p:ph type="ctrTitle"/>
          </p:nvPr>
        </p:nvSpPr>
        <p:spPr>
          <a:xfrm>
            <a:off x="685800" y="1948094"/>
            <a:ext cx="7772400" cy="1102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959">
                <a:latin typeface="Arial Narrow"/>
                <a:ea typeface="Arial Narrow"/>
                <a:cs typeface="Arial Narrow"/>
                <a:sym typeface="Arial Narrow"/>
              </a:rPr>
              <a:t>I knew a 7 figure marketer who’s main business was high ticket coaching and consulting...</a:t>
            </a:r>
            <a:endParaRPr/>
          </a:p>
        </p:txBody>
      </p:sp>
      <p:sp>
        <p:nvSpPr>
          <p:cNvPr id="493" name="Google Shape;493;p88"/>
          <p:cNvSpPr txBox="1"/>
          <p:nvPr>
            <p:ph idx="1" type="subTitle"/>
          </p:nvPr>
        </p:nvSpPr>
        <p:spPr>
          <a:xfrm>
            <a:off x="1371600" y="2914650"/>
            <a:ext cx="6400800" cy="131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97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p89"/>
          <p:cNvSpPr txBox="1"/>
          <p:nvPr>
            <p:ph type="ctrTitle"/>
          </p:nvPr>
        </p:nvSpPr>
        <p:spPr>
          <a:xfrm>
            <a:off x="685800" y="1948094"/>
            <a:ext cx="7772400" cy="1102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959">
                <a:latin typeface="Arial Narrow"/>
                <a:ea typeface="Arial Narrow"/>
                <a:cs typeface="Arial Narrow"/>
                <a:sym typeface="Arial Narrow"/>
              </a:rPr>
              <a:t>...he would sell low ticket products...</a:t>
            </a:r>
            <a:endParaRPr/>
          </a:p>
        </p:txBody>
      </p:sp>
      <p:sp>
        <p:nvSpPr>
          <p:cNvPr id="499" name="Google Shape;499;p89"/>
          <p:cNvSpPr txBox="1"/>
          <p:nvPr>
            <p:ph idx="1" type="subTitle"/>
          </p:nvPr>
        </p:nvSpPr>
        <p:spPr>
          <a:xfrm>
            <a:off x="1371600" y="2914650"/>
            <a:ext cx="6400800" cy="131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03" name="Shape 5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4" name="Google Shape;504;p90"/>
          <p:cNvSpPr txBox="1"/>
          <p:nvPr>
            <p:ph type="ctrTitle"/>
          </p:nvPr>
        </p:nvSpPr>
        <p:spPr>
          <a:xfrm>
            <a:off x="685800" y="1948094"/>
            <a:ext cx="7772400" cy="1102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959">
                <a:latin typeface="Arial Narrow"/>
                <a:ea typeface="Arial Narrow"/>
                <a:cs typeface="Arial Narrow"/>
                <a:sym typeface="Arial Narrow"/>
              </a:rPr>
              <a:t>Send those new buyers through a 30 day </a:t>
            </a:r>
            <a:r>
              <a:rPr b="1" lang="en" sz="3959">
                <a:solidFill>
                  <a:srgbClr val="FF0000"/>
                </a:solidFill>
                <a:latin typeface="Arial Narrow"/>
                <a:ea typeface="Arial Narrow"/>
                <a:cs typeface="Arial Narrow"/>
                <a:sym typeface="Arial Narrow"/>
              </a:rPr>
              <a:t>indoctrination series</a:t>
            </a:r>
            <a:r>
              <a:rPr lang="en" sz="3959">
                <a:latin typeface="Arial Narrow"/>
                <a:ea typeface="Arial Narrow"/>
                <a:cs typeface="Arial Narrow"/>
                <a:sym typeface="Arial Narrow"/>
              </a:rPr>
              <a:t> before he ever pitched any coaching or consulting...</a:t>
            </a:r>
            <a:endParaRPr/>
          </a:p>
        </p:txBody>
      </p:sp>
      <p:sp>
        <p:nvSpPr>
          <p:cNvPr id="505" name="Google Shape;505;p90"/>
          <p:cNvSpPr txBox="1"/>
          <p:nvPr>
            <p:ph idx="1" type="subTitle"/>
          </p:nvPr>
        </p:nvSpPr>
        <p:spPr>
          <a:xfrm>
            <a:off x="1371600" y="2914650"/>
            <a:ext cx="6400800" cy="131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09" name="Shape 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" name="Google Shape;510;p91"/>
          <p:cNvSpPr txBox="1"/>
          <p:nvPr>
            <p:ph type="ctrTitle"/>
          </p:nvPr>
        </p:nvSpPr>
        <p:spPr>
          <a:xfrm>
            <a:off x="685800" y="1948094"/>
            <a:ext cx="7772400" cy="1102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959">
                <a:latin typeface="Arial Narrow"/>
                <a:ea typeface="Arial Narrow"/>
                <a:cs typeface="Arial Narrow"/>
                <a:sym typeface="Arial Narrow"/>
              </a:rPr>
              <a:t>The </a:t>
            </a:r>
            <a:r>
              <a:rPr b="1" lang="en" sz="3959">
                <a:solidFill>
                  <a:srgbClr val="FF0000"/>
                </a:solidFill>
                <a:latin typeface="Arial Narrow"/>
                <a:ea typeface="Arial Narrow"/>
                <a:cs typeface="Arial Narrow"/>
                <a:sym typeface="Arial Narrow"/>
              </a:rPr>
              <a:t>indoctrination</a:t>
            </a:r>
            <a:r>
              <a:rPr b="1" lang="en" sz="3959">
                <a:solidFill>
                  <a:srgbClr val="FF0000"/>
                </a:solidFill>
                <a:latin typeface="Arial Narrow"/>
                <a:ea typeface="Arial Narrow"/>
                <a:cs typeface="Arial Narrow"/>
                <a:sym typeface="Arial Narrow"/>
              </a:rPr>
              <a:t> series</a:t>
            </a:r>
            <a:r>
              <a:rPr lang="en" sz="3959">
                <a:latin typeface="Arial Narrow"/>
                <a:ea typeface="Arial Narrow"/>
                <a:cs typeface="Arial Narrow"/>
                <a:sym typeface="Arial Narrow"/>
              </a:rPr>
              <a:t> was designed to introduce the new people into his “world” so to speak.</a:t>
            </a:r>
            <a:endParaRPr/>
          </a:p>
        </p:txBody>
      </p:sp>
      <p:sp>
        <p:nvSpPr>
          <p:cNvPr id="511" name="Google Shape;511;p91"/>
          <p:cNvSpPr txBox="1"/>
          <p:nvPr>
            <p:ph idx="1" type="subTitle"/>
          </p:nvPr>
        </p:nvSpPr>
        <p:spPr>
          <a:xfrm>
            <a:off x="1371600" y="2914650"/>
            <a:ext cx="6400800" cy="131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15" name="Shape 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" name="Google Shape;516;p92"/>
          <p:cNvSpPr txBox="1"/>
          <p:nvPr>
            <p:ph type="ctrTitle"/>
          </p:nvPr>
        </p:nvSpPr>
        <p:spPr>
          <a:xfrm>
            <a:off x="685800" y="1948094"/>
            <a:ext cx="7772400" cy="1102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959">
                <a:latin typeface="Arial Narrow"/>
                <a:ea typeface="Arial Narrow"/>
                <a:cs typeface="Arial Narrow"/>
                <a:sym typeface="Arial Narrow"/>
              </a:rPr>
              <a:t>That series of emails would be full of stories and actionable content...</a:t>
            </a:r>
            <a:endParaRPr/>
          </a:p>
        </p:txBody>
      </p:sp>
      <p:sp>
        <p:nvSpPr>
          <p:cNvPr id="517" name="Google Shape;517;p92"/>
          <p:cNvSpPr txBox="1"/>
          <p:nvPr>
            <p:ph idx="1" type="subTitle"/>
          </p:nvPr>
        </p:nvSpPr>
        <p:spPr>
          <a:xfrm>
            <a:off x="1371600" y="2914650"/>
            <a:ext cx="6400800" cy="131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2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Google Shape;522;p93"/>
          <p:cNvSpPr txBox="1"/>
          <p:nvPr>
            <p:ph type="ctrTitle"/>
          </p:nvPr>
        </p:nvSpPr>
        <p:spPr>
          <a:xfrm>
            <a:off x="685800" y="1948094"/>
            <a:ext cx="7772400" cy="1102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959">
                <a:latin typeface="Arial Narrow"/>
                <a:ea typeface="Arial Narrow"/>
                <a:cs typeface="Arial Narrow"/>
                <a:sym typeface="Arial Narrow"/>
              </a:rPr>
              <a:t>It would have special measures set up to test engagement and click through rates...</a:t>
            </a:r>
            <a:endParaRPr/>
          </a:p>
        </p:txBody>
      </p:sp>
      <p:sp>
        <p:nvSpPr>
          <p:cNvPr id="523" name="Google Shape;523;p93"/>
          <p:cNvSpPr txBox="1"/>
          <p:nvPr>
            <p:ph idx="1" type="subTitle"/>
          </p:nvPr>
        </p:nvSpPr>
        <p:spPr>
          <a:xfrm>
            <a:off x="1371600" y="2914650"/>
            <a:ext cx="6400800" cy="131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27" name="Shape 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8" name="Google Shape;528;p94"/>
          <p:cNvSpPr txBox="1"/>
          <p:nvPr>
            <p:ph type="ctrTitle"/>
          </p:nvPr>
        </p:nvSpPr>
        <p:spPr>
          <a:xfrm>
            <a:off x="685800" y="1948094"/>
            <a:ext cx="7772400" cy="1102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959">
                <a:latin typeface="Arial Narrow"/>
                <a:ea typeface="Arial Narrow"/>
                <a:cs typeface="Arial Narrow"/>
                <a:sym typeface="Arial Narrow"/>
              </a:rPr>
              <a:t>And by the time those leads made it through his </a:t>
            </a:r>
            <a:r>
              <a:rPr b="1" lang="en" sz="3959">
                <a:solidFill>
                  <a:srgbClr val="FF0000"/>
                </a:solidFill>
                <a:latin typeface="Arial Narrow"/>
                <a:ea typeface="Arial Narrow"/>
                <a:cs typeface="Arial Narrow"/>
                <a:sym typeface="Arial Narrow"/>
              </a:rPr>
              <a:t>indoctrination series</a:t>
            </a:r>
            <a:r>
              <a:rPr lang="en" sz="3959">
                <a:latin typeface="Arial Narrow"/>
                <a:ea typeface="Arial Narrow"/>
                <a:cs typeface="Arial Narrow"/>
                <a:sym typeface="Arial Narrow"/>
              </a:rPr>
              <a:t> he had built </a:t>
            </a:r>
            <a:r>
              <a:rPr b="1" lang="en" sz="3959">
                <a:latin typeface="Arial Narrow"/>
                <a:ea typeface="Arial Narrow"/>
                <a:cs typeface="Arial Narrow"/>
                <a:sym typeface="Arial Narrow"/>
              </a:rPr>
              <a:t>massive rapport</a:t>
            </a:r>
            <a:r>
              <a:rPr lang="en" sz="3959">
                <a:latin typeface="Arial Narrow"/>
                <a:ea typeface="Arial Narrow"/>
                <a:cs typeface="Arial Narrow"/>
                <a:sym typeface="Arial Narrow"/>
              </a:rPr>
              <a:t> and </a:t>
            </a:r>
            <a:r>
              <a:rPr b="1" lang="en" sz="3959">
                <a:latin typeface="Arial Narrow"/>
                <a:ea typeface="Arial Narrow"/>
                <a:cs typeface="Arial Narrow"/>
                <a:sym typeface="Arial Narrow"/>
              </a:rPr>
              <a:t>authority</a:t>
            </a:r>
            <a:r>
              <a:rPr lang="en" sz="3959">
                <a:latin typeface="Arial Narrow"/>
                <a:ea typeface="Arial Narrow"/>
                <a:cs typeface="Arial Narrow"/>
                <a:sym typeface="Arial Narrow"/>
              </a:rPr>
              <a:t> with those leads.</a:t>
            </a:r>
            <a:endParaRPr/>
          </a:p>
        </p:txBody>
      </p:sp>
      <p:sp>
        <p:nvSpPr>
          <p:cNvPr id="529" name="Google Shape;529;p94"/>
          <p:cNvSpPr txBox="1"/>
          <p:nvPr>
            <p:ph idx="1" type="subTitle"/>
          </p:nvPr>
        </p:nvSpPr>
        <p:spPr>
          <a:xfrm>
            <a:off x="1371600" y="2914650"/>
            <a:ext cx="6400800" cy="131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33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Google Shape;534;p95"/>
          <p:cNvSpPr txBox="1"/>
          <p:nvPr>
            <p:ph type="ctrTitle"/>
          </p:nvPr>
        </p:nvSpPr>
        <p:spPr>
          <a:xfrm>
            <a:off x="685800" y="1948094"/>
            <a:ext cx="7772400" cy="1102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959">
                <a:latin typeface="Arial Narrow"/>
                <a:ea typeface="Arial Narrow"/>
                <a:cs typeface="Arial Narrow"/>
                <a:sym typeface="Arial Narrow"/>
              </a:rPr>
              <a:t>So when it was time to offer 2k, 5k and even 25k coaching and consulting packages, people were chomping at the bit to work with him.</a:t>
            </a:r>
            <a:endParaRPr/>
          </a:p>
        </p:txBody>
      </p:sp>
      <p:sp>
        <p:nvSpPr>
          <p:cNvPr id="535" name="Google Shape;535;p95"/>
          <p:cNvSpPr txBox="1"/>
          <p:nvPr>
            <p:ph idx="1" type="subTitle"/>
          </p:nvPr>
        </p:nvSpPr>
        <p:spPr>
          <a:xfrm>
            <a:off x="1371600" y="2914650"/>
            <a:ext cx="6400800" cy="131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39" name="Shape 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0" name="Google Shape;540;p96"/>
          <p:cNvSpPr txBox="1"/>
          <p:nvPr>
            <p:ph type="ctrTitle"/>
          </p:nvPr>
        </p:nvSpPr>
        <p:spPr>
          <a:xfrm>
            <a:off x="685800" y="1948094"/>
            <a:ext cx="7772400" cy="1102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959">
                <a:latin typeface="Arial Narrow"/>
                <a:ea typeface="Arial Narrow"/>
                <a:cs typeface="Arial Narrow"/>
                <a:sym typeface="Arial Narrow"/>
              </a:rPr>
              <a:t>But the magic of the whole system to me was that simple </a:t>
            </a:r>
            <a:r>
              <a:rPr b="1" lang="en" sz="3959">
                <a:solidFill>
                  <a:srgbClr val="FF0000"/>
                </a:solidFill>
                <a:latin typeface="Arial Narrow"/>
                <a:ea typeface="Arial Narrow"/>
                <a:cs typeface="Arial Narrow"/>
                <a:sym typeface="Arial Narrow"/>
              </a:rPr>
              <a:t>indoctrination series</a:t>
            </a:r>
            <a:r>
              <a:rPr lang="en" sz="3959">
                <a:latin typeface="Arial Narrow"/>
                <a:ea typeface="Arial Narrow"/>
                <a:cs typeface="Arial Narrow"/>
                <a:sym typeface="Arial Narrow"/>
              </a:rPr>
              <a:t> that did the heavy lifting of building rapport, authority, and warming that ice cold list up.</a:t>
            </a:r>
            <a:endParaRPr/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44" name="Shape 5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5" name="Google Shape;545;p97"/>
          <p:cNvSpPr txBox="1"/>
          <p:nvPr>
            <p:ph idx="1" type="subTitle"/>
          </p:nvPr>
        </p:nvSpPr>
        <p:spPr>
          <a:xfrm>
            <a:off x="1371600" y="1967475"/>
            <a:ext cx="6400800" cy="131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64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  <a:latin typeface="Arial Narrow"/>
                <a:ea typeface="Arial Narrow"/>
                <a:cs typeface="Arial Narrow"/>
                <a:sym typeface="Arial Narrow"/>
              </a:rPr>
              <a:t>Now that’s not an isolated </a:t>
            </a:r>
            <a:r>
              <a:rPr lang="en">
                <a:solidFill>
                  <a:srgbClr val="000000"/>
                </a:solidFill>
                <a:latin typeface="Arial Narrow"/>
                <a:ea typeface="Arial Narrow"/>
                <a:cs typeface="Arial Narrow"/>
                <a:sym typeface="Arial Narrow"/>
              </a:rPr>
              <a:t>occurrence</a:t>
            </a:r>
            <a:r>
              <a:rPr lang="en">
                <a:solidFill>
                  <a:srgbClr val="000000"/>
                </a:solidFill>
                <a:latin typeface="Arial Narrow"/>
                <a:ea typeface="Arial Narrow"/>
                <a:cs typeface="Arial Narrow"/>
                <a:sym typeface="Arial Narrow"/>
              </a:rPr>
              <a:t> or some rare discovery...</a:t>
            </a:r>
            <a:endParaRPr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49" name="Shape 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0" name="Google Shape;550;p98"/>
          <p:cNvSpPr txBox="1"/>
          <p:nvPr>
            <p:ph idx="1" type="subTitle"/>
          </p:nvPr>
        </p:nvSpPr>
        <p:spPr>
          <a:xfrm>
            <a:off x="1371600" y="1511875"/>
            <a:ext cx="6400800" cy="131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64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  <a:latin typeface="Arial Narrow"/>
                <a:ea typeface="Arial Narrow"/>
                <a:cs typeface="Arial Narrow"/>
                <a:sym typeface="Arial Narrow"/>
              </a:rPr>
              <a:t>Most successful marketers have indoctrination or re-engagement series’ that they use to produce similar results.</a:t>
            </a:r>
            <a:endParaRPr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54" name="Shape 5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5" name="Google Shape;555;p99"/>
          <p:cNvSpPr txBox="1"/>
          <p:nvPr>
            <p:ph idx="1" type="subTitle"/>
          </p:nvPr>
        </p:nvSpPr>
        <p:spPr>
          <a:xfrm>
            <a:off x="1371600" y="1847575"/>
            <a:ext cx="6400800" cy="131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64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  <a:latin typeface="Arial Narrow"/>
                <a:ea typeface="Arial Narrow"/>
                <a:cs typeface="Arial Narrow"/>
                <a:sym typeface="Arial Narrow"/>
              </a:rPr>
              <a:t>Over the last few years I have used these same strategies to build massive authority and rapport with my audience.</a:t>
            </a:r>
            <a:endParaRPr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59" name="Shape 5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0" name="Google Shape;560;p100"/>
          <p:cNvSpPr txBox="1"/>
          <p:nvPr>
            <p:ph idx="1" type="subTitle"/>
          </p:nvPr>
        </p:nvSpPr>
        <p:spPr>
          <a:xfrm>
            <a:off x="227800" y="133075"/>
            <a:ext cx="8452800" cy="131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64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  <a:latin typeface="Arial Narrow"/>
                <a:ea typeface="Arial Narrow"/>
                <a:cs typeface="Arial Narrow"/>
                <a:sym typeface="Arial Narrow"/>
              </a:rPr>
              <a:t>I have produced amazing results using tactics like the </a:t>
            </a:r>
            <a:r>
              <a:rPr b="1" lang="en">
                <a:solidFill>
                  <a:srgbClr val="FF0000"/>
                </a:solidFill>
                <a:latin typeface="Arial Narrow"/>
                <a:ea typeface="Arial Narrow"/>
                <a:cs typeface="Arial Narrow"/>
                <a:sym typeface="Arial Narrow"/>
              </a:rPr>
              <a:t>indoctrination series</a:t>
            </a:r>
            <a:r>
              <a:rPr lang="en">
                <a:solidFill>
                  <a:srgbClr val="000000"/>
                </a:solidFill>
                <a:latin typeface="Arial Narrow"/>
                <a:ea typeface="Arial Narrow"/>
                <a:cs typeface="Arial Narrow"/>
                <a:sym typeface="Arial Narrow"/>
              </a:rPr>
              <a:t> to warm up my lists...</a:t>
            </a:r>
            <a:endParaRPr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pic>
        <p:nvPicPr>
          <p:cNvPr id="561" name="Google Shape;561;p10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600" y="3268000"/>
            <a:ext cx="8839198" cy="1455868"/>
          </a:xfrm>
          <a:prstGeom prst="rect">
            <a:avLst/>
          </a:prstGeom>
          <a:noFill/>
          <a:ln>
            <a:noFill/>
          </a:ln>
        </p:spPr>
      </p:pic>
      <p:pic>
        <p:nvPicPr>
          <p:cNvPr id="562" name="Google Shape;562;p10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4425" y="1695968"/>
            <a:ext cx="8839200" cy="14177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66" name="Shape 5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7" name="Google Shape;567;p101"/>
          <p:cNvSpPr txBox="1"/>
          <p:nvPr>
            <p:ph type="ctrTitle"/>
          </p:nvPr>
        </p:nvSpPr>
        <p:spPr>
          <a:xfrm>
            <a:off x="685800" y="1597819"/>
            <a:ext cx="7772400" cy="1102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rial Narrow"/>
                <a:ea typeface="Arial Narrow"/>
                <a:cs typeface="Arial Narrow"/>
                <a:sym typeface="Arial Narrow"/>
              </a:rPr>
              <a:t>The main problem though is this...</a:t>
            </a:r>
            <a:endParaRPr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568" name="Google Shape;568;p101"/>
          <p:cNvSpPr txBox="1"/>
          <p:nvPr>
            <p:ph idx="1" type="subTitle"/>
          </p:nvPr>
        </p:nvSpPr>
        <p:spPr>
          <a:xfrm>
            <a:off x="1371600" y="2914650"/>
            <a:ext cx="6400800" cy="131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72" name="Shape 5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" name="Google Shape;573;p102"/>
          <p:cNvSpPr txBox="1"/>
          <p:nvPr>
            <p:ph type="ctrTitle"/>
          </p:nvPr>
        </p:nvSpPr>
        <p:spPr>
          <a:xfrm>
            <a:off x="685800" y="1597819"/>
            <a:ext cx="7772400" cy="1102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rial Narrow"/>
                <a:ea typeface="Arial Narrow"/>
                <a:cs typeface="Arial Narrow"/>
                <a:sym typeface="Arial Narrow"/>
              </a:rPr>
              <a:t>To make this work, you have to know how to write an indoctrination series of emails.</a:t>
            </a:r>
            <a:endParaRPr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574" name="Google Shape;574;p102"/>
          <p:cNvSpPr txBox="1"/>
          <p:nvPr>
            <p:ph idx="1" type="subTitle"/>
          </p:nvPr>
        </p:nvSpPr>
        <p:spPr>
          <a:xfrm>
            <a:off x="1371600" y="2914650"/>
            <a:ext cx="6400800" cy="131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78" name="Shape 5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9" name="Google Shape;579;p103"/>
          <p:cNvSpPr txBox="1"/>
          <p:nvPr>
            <p:ph type="ctrTitle"/>
          </p:nvPr>
        </p:nvSpPr>
        <p:spPr>
          <a:xfrm>
            <a:off x="685800" y="1597819"/>
            <a:ext cx="7772400" cy="1102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rial Narrow"/>
                <a:ea typeface="Arial Narrow"/>
                <a:cs typeface="Arial Narrow"/>
                <a:sym typeface="Arial Narrow"/>
              </a:rPr>
              <a:t>You have to have </a:t>
            </a:r>
            <a:r>
              <a:rPr b="1" lang="en">
                <a:solidFill>
                  <a:srgbClr val="FF0000"/>
                </a:solidFill>
                <a:latin typeface="Arial Narrow"/>
                <a:ea typeface="Arial Narrow"/>
                <a:cs typeface="Arial Narrow"/>
                <a:sym typeface="Arial Narrow"/>
              </a:rPr>
              <a:t>the time</a:t>
            </a:r>
            <a:r>
              <a:rPr lang="en">
                <a:latin typeface="Arial Narrow"/>
                <a:ea typeface="Arial Narrow"/>
                <a:cs typeface="Arial Narrow"/>
                <a:sym typeface="Arial Narrow"/>
              </a:rPr>
              <a:t> to dedicate to writing 4 weeks worth of them...</a:t>
            </a:r>
            <a:endParaRPr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580" name="Google Shape;580;p103"/>
          <p:cNvSpPr txBox="1"/>
          <p:nvPr>
            <p:ph idx="1" type="subTitle"/>
          </p:nvPr>
        </p:nvSpPr>
        <p:spPr>
          <a:xfrm>
            <a:off x="1371600" y="2914650"/>
            <a:ext cx="6400800" cy="131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84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" name="Google Shape;585;p104"/>
          <p:cNvSpPr txBox="1"/>
          <p:nvPr>
            <p:ph type="ctrTitle"/>
          </p:nvPr>
        </p:nvSpPr>
        <p:spPr>
          <a:xfrm>
            <a:off x="685800" y="1597819"/>
            <a:ext cx="7772400" cy="1102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rial Narrow"/>
                <a:ea typeface="Arial Narrow"/>
                <a:cs typeface="Arial Narrow"/>
                <a:sym typeface="Arial Narrow"/>
              </a:rPr>
              <a:t>...and you have to take the time to fill them full of </a:t>
            </a:r>
            <a:r>
              <a:rPr b="1" lang="en">
                <a:solidFill>
                  <a:srgbClr val="FF0000"/>
                </a:solidFill>
                <a:latin typeface="Arial Narrow"/>
                <a:ea typeface="Arial Narrow"/>
                <a:cs typeface="Arial Narrow"/>
                <a:sym typeface="Arial Narrow"/>
              </a:rPr>
              <a:t>actionable content</a:t>
            </a:r>
            <a:r>
              <a:rPr lang="en">
                <a:latin typeface="Arial Narrow"/>
                <a:ea typeface="Arial Narrow"/>
                <a:cs typeface="Arial Narrow"/>
                <a:sym typeface="Arial Narrow"/>
              </a:rPr>
              <a:t> and </a:t>
            </a:r>
            <a:r>
              <a:rPr b="1" lang="en">
                <a:solidFill>
                  <a:srgbClr val="FF0000"/>
                </a:solidFill>
                <a:latin typeface="Arial Narrow"/>
                <a:ea typeface="Arial Narrow"/>
                <a:cs typeface="Arial Narrow"/>
                <a:sym typeface="Arial Narrow"/>
              </a:rPr>
              <a:t>stories</a:t>
            </a:r>
            <a:r>
              <a:rPr lang="en">
                <a:latin typeface="Arial Narrow"/>
                <a:ea typeface="Arial Narrow"/>
                <a:cs typeface="Arial Narrow"/>
                <a:sym typeface="Arial Narrow"/>
              </a:rPr>
              <a:t> to build rapport.</a:t>
            </a:r>
            <a:endParaRPr>
              <a:latin typeface="Arial Narrow"/>
              <a:ea typeface="Arial Narrow"/>
              <a:cs typeface="Arial Narrow"/>
              <a:sym typeface="Arial Narrow"/>
            </a:endParaRP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89" name="Shape 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0" name="Google Shape;590;p105"/>
          <p:cNvSpPr txBox="1"/>
          <p:nvPr>
            <p:ph type="ctrTitle"/>
          </p:nvPr>
        </p:nvSpPr>
        <p:spPr>
          <a:xfrm>
            <a:off x="685800" y="2020494"/>
            <a:ext cx="7772400" cy="1102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rial Narrow"/>
                <a:ea typeface="Arial Narrow"/>
                <a:cs typeface="Arial Narrow"/>
                <a:sym typeface="Arial Narrow"/>
              </a:rPr>
              <a:t>On top of that you need to add engagement and click through loops to test response and click through rates as your leads progress through the series... </a:t>
            </a:r>
            <a:endParaRPr>
              <a:latin typeface="Arial Narrow"/>
              <a:ea typeface="Arial Narrow"/>
              <a:cs typeface="Arial Narrow"/>
              <a:sym typeface="Arial Narrow"/>
            </a:endParaRP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94" name="Shape 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5" name="Google Shape;595;p106"/>
          <p:cNvSpPr txBox="1"/>
          <p:nvPr>
            <p:ph type="ctrTitle"/>
          </p:nvPr>
        </p:nvSpPr>
        <p:spPr>
          <a:xfrm>
            <a:off x="685800" y="2020494"/>
            <a:ext cx="7772400" cy="1102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rial Narrow"/>
                <a:ea typeface="Arial Narrow"/>
                <a:cs typeface="Arial Narrow"/>
                <a:sym typeface="Arial Narrow"/>
              </a:rPr>
              <a:t>Essentially, you are building </a:t>
            </a:r>
            <a:r>
              <a:rPr b="1" lang="en">
                <a:solidFill>
                  <a:srgbClr val="FF0000"/>
                </a:solidFill>
                <a:latin typeface="Arial Narrow"/>
                <a:ea typeface="Arial Narrow"/>
                <a:cs typeface="Arial Narrow"/>
                <a:sym typeface="Arial Narrow"/>
              </a:rPr>
              <a:t>a very special tool</a:t>
            </a:r>
            <a:r>
              <a:rPr lang="en">
                <a:latin typeface="Arial Narrow"/>
                <a:ea typeface="Arial Narrow"/>
                <a:cs typeface="Arial Narrow"/>
                <a:sym typeface="Arial Narrow"/>
              </a:rPr>
              <a:t> that is designed to do something very important.</a:t>
            </a:r>
            <a:endParaRPr>
              <a:latin typeface="Arial Narrow"/>
              <a:ea typeface="Arial Narrow"/>
              <a:cs typeface="Arial Narrow"/>
              <a:sym typeface="Arial Narrow"/>
            </a:endParaRP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99" name="Shape 5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" name="Google Shape;600;p107"/>
          <p:cNvSpPr txBox="1"/>
          <p:nvPr>
            <p:ph type="ctrTitle"/>
          </p:nvPr>
        </p:nvSpPr>
        <p:spPr>
          <a:xfrm>
            <a:off x="685800" y="1597819"/>
            <a:ext cx="7772400" cy="1102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rial Narrow"/>
                <a:ea typeface="Arial Narrow"/>
                <a:cs typeface="Arial Narrow"/>
                <a:sym typeface="Arial Narrow"/>
              </a:rPr>
              <a:t>But wait a second...</a:t>
            </a:r>
            <a:endParaRPr>
              <a:latin typeface="Arial Narrow"/>
              <a:ea typeface="Arial Narrow"/>
              <a:cs typeface="Arial Narrow"/>
              <a:sym typeface="Arial Narrow"/>
            </a:endParaRP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04" name="Shape 6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5" name="Google Shape;605;p108"/>
          <p:cNvSpPr txBox="1"/>
          <p:nvPr>
            <p:ph type="ctrTitle"/>
          </p:nvPr>
        </p:nvSpPr>
        <p:spPr>
          <a:xfrm>
            <a:off x="685800" y="1597819"/>
            <a:ext cx="7772400" cy="1102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rial Narrow"/>
                <a:ea typeface="Arial Narrow"/>
                <a:cs typeface="Arial Narrow"/>
                <a:sym typeface="Arial Narrow"/>
              </a:rPr>
              <a:t>Wouldn’t it be cool if you had </a:t>
            </a:r>
            <a:r>
              <a:rPr b="1" lang="en">
                <a:solidFill>
                  <a:srgbClr val="FF0000"/>
                </a:solidFill>
                <a:latin typeface="Arial Narrow"/>
                <a:ea typeface="Arial Narrow"/>
                <a:cs typeface="Arial Narrow"/>
                <a:sym typeface="Arial Narrow"/>
              </a:rPr>
              <a:t>an experienced marketer</a:t>
            </a:r>
            <a:r>
              <a:rPr lang="en">
                <a:latin typeface="Arial Narrow"/>
                <a:ea typeface="Arial Narrow"/>
                <a:cs typeface="Arial Narrow"/>
                <a:sym typeface="Arial Narrow"/>
              </a:rPr>
              <a:t> to just do it for you?</a:t>
            </a:r>
            <a:endParaRPr>
              <a:latin typeface="Arial Narrow"/>
              <a:ea typeface="Arial Narrow"/>
              <a:cs typeface="Arial Narrow"/>
              <a:sym typeface="Arial Narrow"/>
            </a:endParaRP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09" name="Shape 6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0" name="Google Shape;610;p109"/>
          <p:cNvSpPr txBox="1"/>
          <p:nvPr>
            <p:ph type="ctrTitle"/>
          </p:nvPr>
        </p:nvSpPr>
        <p:spPr>
          <a:xfrm>
            <a:off x="685800" y="1597819"/>
            <a:ext cx="7772400" cy="1102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rial Narrow"/>
                <a:ea typeface="Arial Narrow"/>
                <a:cs typeface="Arial Narrow"/>
                <a:sym typeface="Arial Narrow"/>
              </a:rPr>
              <a:t>Someone who already knew what it took to warm up people and build massive rapport and authority...</a:t>
            </a:r>
            <a:endParaRPr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611" name="Google Shape;611;p109"/>
          <p:cNvSpPr txBox="1"/>
          <p:nvPr>
            <p:ph idx="1" type="subTitle"/>
          </p:nvPr>
        </p:nvSpPr>
        <p:spPr>
          <a:xfrm>
            <a:off x="1371600" y="2914650"/>
            <a:ext cx="6400800" cy="131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15" name="Shape 6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" name="Google Shape;616;p110"/>
          <p:cNvSpPr txBox="1"/>
          <p:nvPr>
            <p:ph type="ctrTitle"/>
          </p:nvPr>
        </p:nvSpPr>
        <p:spPr>
          <a:xfrm>
            <a:off x="685800" y="1597819"/>
            <a:ext cx="7772400" cy="1102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rial Narrow"/>
                <a:ea typeface="Arial Narrow"/>
                <a:cs typeface="Arial Narrow"/>
                <a:sym typeface="Arial Narrow"/>
              </a:rPr>
              <a:t>Someone who already had experience getting people to buy things and has made thousands upon thousands of dollars online with email...</a:t>
            </a:r>
            <a:endParaRPr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617" name="Google Shape;617;p110"/>
          <p:cNvSpPr txBox="1"/>
          <p:nvPr>
            <p:ph idx="1" type="subTitle"/>
          </p:nvPr>
        </p:nvSpPr>
        <p:spPr>
          <a:xfrm>
            <a:off x="1371600" y="2914650"/>
            <a:ext cx="6400800" cy="131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21" name="Shape 6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2" name="Google Shape;622;p111"/>
          <p:cNvSpPr txBox="1"/>
          <p:nvPr>
            <p:ph type="ctrTitle"/>
          </p:nvPr>
        </p:nvSpPr>
        <p:spPr>
          <a:xfrm>
            <a:off x="685800" y="1597819"/>
            <a:ext cx="7772400" cy="1102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rial Narrow"/>
                <a:ea typeface="Arial Narrow"/>
                <a:cs typeface="Arial Narrow"/>
                <a:sym typeface="Arial Narrow"/>
              </a:rPr>
              <a:t>Wouldn’t it be cool if you could get someone like that to just write an</a:t>
            </a:r>
            <a:r>
              <a:rPr b="1" lang="en">
                <a:solidFill>
                  <a:srgbClr val="FF0000"/>
                </a:solidFill>
                <a:latin typeface="Arial Narrow"/>
                <a:ea typeface="Arial Narrow"/>
                <a:cs typeface="Arial Narrow"/>
                <a:sym typeface="Arial Narrow"/>
              </a:rPr>
              <a:t> indoctrination series</a:t>
            </a:r>
            <a:r>
              <a:rPr lang="en">
                <a:latin typeface="Arial Narrow"/>
                <a:ea typeface="Arial Narrow"/>
                <a:cs typeface="Arial Narrow"/>
                <a:sym typeface="Arial Narrow"/>
              </a:rPr>
              <a:t> for you?</a:t>
            </a:r>
            <a:endParaRPr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623" name="Google Shape;623;p111"/>
          <p:cNvSpPr txBox="1"/>
          <p:nvPr>
            <p:ph idx="1" type="subTitle"/>
          </p:nvPr>
        </p:nvSpPr>
        <p:spPr>
          <a:xfrm>
            <a:off x="1371600" y="2914650"/>
            <a:ext cx="6400800" cy="131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27" name="Shape 6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8" name="Google Shape;628;p112"/>
          <p:cNvSpPr txBox="1"/>
          <p:nvPr>
            <p:ph type="ctrTitle"/>
          </p:nvPr>
        </p:nvSpPr>
        <p:spPr>
          <a:xfrm>
            <a:off x="685800" y="1597819"/>
            <a:ext cx="7772400" cy="1102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rial Narrow"/>
                <a:ea typeface="Arial Narrow"/>
                <a:cs typeface="Arial Narrow"/>
                <a:sym typeface="Arial Narrow"/>
              </a:rPr>
              <a:t>Well, you are in luck.</a:t>
            </a:r>
            <a:endParaRPr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629" name="Google Shape;629;p112"/>
          <p:cNvSpPr txBox="1"/>
          <p:nvPr>
            <p:ph idx="1" type="subTitle"/>
          </p:nvPr>
        </p:nvSpPr>
        <p:spPr>
          <a:xfrm>
            <a:off x="1371600" y="2914650"/>
            <a:ext cx="6400800" cy="131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33" name="Shape 6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" name="Google Shape;634;p113"/>
          <p:cNvSpPr txBox="1"/>
          <p:nvPr>
            <p:ph type="ctrTitle"/>
          </p:nvPr>
        </p:nvSpPr>
        <p:spPr>
          <a:xfrm>
            <a:off x="685800" y="1597819"/>
            <a:ext cx="7772400" cy="1102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rial Narrow"/>
                <a:ea typeface="Arial Narrow"/>
                <a:cs typeface="Arial Narrow"/>
                <a:sym typeface="Arial Narrow"/>
              </a:rPr>
              <a:t>I </a:t>
            </a:r>
            <a:r>
              <a:rPr b="1" lang="en">
                <a:solidFill>
                  <a:srgbClr val="FF0000"/>
                </a:solidFill>
                <a:latin typeface="Arial Narrow"/>
                <a:ea typeface="Arial Narrow"/>
                <a:cs typeface="Arial Narrow"/>
                <a:sym typeface="Arial Narrow"/>
              </a:rPr>
              <a:t>have</a:t>
            </a:r>
            <a:r>
              <a:rPr lang="en">
                <a:latin typeface="Arial Narrow"/>
                <a:ea typeface="Arial Narrow"/>
                <a:cs typeface="Arial Narrow"/>
                <a:sym typeface="Arial Narrow"/>
              </a:rPr>
              <a:t> written such an email series for you...</a:t>
            </a:r>
            <a:endParaRPr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635" name="Google Shape;635;p113"/>
          <p:cNvSpPr txBox="1"/>
          <p:nvPr>
            <p:ph idx="1" type="subTitle"/>
          </p:nvPr>
        </p:nvSpPr>
        <p:spPr>
          <a:xfrm>
            <a:off x="1371600" y="2914650"/>
            <a:ext cx="6400800" cy="131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39" name="Shape 6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0" name="Google Shape;640;p114"/>
          <p:cNvSpPr txBox="1"/>
          <p:nvPr>
            <p:ph type="ctrTitle"/>
          </p:nvPr>
        </p:nvSpPr>
        <p:spPr>
          <a:xfrm>
            <a:off x="2038125" y="0"/>
            <a:ext cx="5189100" cy="1102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latin typeface="Arial Narrow"/>
                <a:ea typeface="Arial Narrow"/>
                <a:cs typeface="Arial Narrow"/>
                <a:sym typeface="Arial Narrow"/>
              </a:rPr>
              <a:t>I proudly present...</a:t>
            </a:r>
            <a:endParaRPr sz="3600"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641" name="Google Shape;641;p114"/>
          <p:cNvSpPr txBox="1"/>
          <p:nvPr>
            <p:ph idx="1" type="subTitle"/>
          </p:nvPr>
        </p:nvSpPr>
        <p:spPr>
          <a:xfrm>
            <a:off x="1371600" y="2914650"/>
            <a:ext cx="6400800" cy="131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42" name="Google Shape;642;p1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13099" y="1019125"/>
            <a:ext cx="2517800" cy="4028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46" name="Shape 6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7" name="Google Shape;647;p115"/>
          <p:cNvSpPr txBox="1"/>
          <p:nvPr>
            <p:ph type="ctrTitle"/>
          </p:nvPr>
        </p:nvSpPr>
        <p:spPr>
          <a:xfrm>
            <a:off x="685800" y="1597819"/>
            <a:ext cx="7772400" cy="1102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rial Narrow"/>
                <a:ea typeface="Arial Narrow"/>
                <a:cs typeface="Arial Narrow"/>
                <a:sym typeface="Arial Narrow"/>
              </a:rPr>
              <a:t>Email Fire is a </a:t>
            </a:r>
            <a:r>
              <a:rPr b="1" lang="en">
                <a:solidFill>
                  <a:srgbClr val="FF0000"/>
                </a:solidFill>
                <a:latin typeface="Arial Narrow"/>
                <a:ea typeface="Arial Narrow"/>
                <a:cs typeface="Arial Narrow"/>
                <a:sym typeface="Arial Narrow"/>
              </a:rPr>
              <a:t>Premium</a:t>
            </a:r>
            <a:r>
              <a:rPr lang="en">
                <a:latin typeface="Arial Narrow"/>
                <a:ea typeface="Arial Narrow"/>
                <a:cs typeface="Arial Narrow"/>
                <a:sym typeface="Arial Narrow"/>
              </a:rPr>
              <a:t> 4 Week </a:t>
            </a:r>
            <a:r>
              <a:rPr b="1" lang="en">
                <a:solidFill>
                  <a:srgbClr val="FF0000"/>
                </a:solidFill>
                <a:latin typeface="Arial Narrow"/>
                <a:ea typeface="Arial Narrow"/>
                <a:cs typeface="Arial Narrow"/>
                <a:sym typeface="Arial Narrow"/>
              </a:rPr>
              <a:t>DFY</a:t>
            </a:r>
            <a:r>
              <a:rPr lang="en">
                <a:latin typeface="Arial Narrow"/>
                <a:ea typeface="Arial Narrow"/>
                <a:cs typeface="Arial Narrow"/>
                <a:sym typeface="Arial Narrow"/>
              </a:rPr>
              <a:t> Email Engagement Series</a:t>
            </a:r>
            <a:endParaRPr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648" name="Google Shape;648;p115"/>
          <p:cNvSpPr txBox="1"/>
          <p:nvPr>
            <p:ph idx="1" type="subTitle"/>
          </p:nvPr>
        </p:nvSpPr>
        <p:spPr>
          <a:xfrm>
            <a:off x="1371600" y="2914650"/>
            <a:ext cx="6400800" cy="131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52" name="Shape 6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3" name="Google Shape;653;p116"/>
          <p:cNvSpPr txBox="1"/>
          <p:nvPr>
            <p:ph type="ctrTitle"/>
          </p:nvPr>
        </p:nvSpPr>
        <p:spPr>
          <a:xfrm>
            <a:off x="685800" y="1597819"/>
            <a:ext cx="7772400" cy="1102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rial Narrow"/>
                <a:ea typeface="Arial Narrow"/>
                <a:cs typeface="Arial Narrow"/>
                <a:sym typeface="Arial Narrow"/>
              </a:rPr>
              <a:t>It has over </a:t>
            </a:r>
            <a:r>
              <a:rPr b="1" lang="en">
                <a:solidFill>
                  <a:srgbClr val="FF0000"/>
                </a:solidFill>
                <a:latin typeface="Arial Narrow"/>
                <a:ea typeface="Arial Narrow"/>
                <a:cs typeface="Arial Narrow"/>
                <a:sym typeface="Arial Narrow"/>
              </a:rPr>
              <a:t>7,000 words</a:t>
            </a:r>
            <a:r>
              <a:rPr lang="en">
                <a:latin typeface="Arial Narrow"/>
                <a:ea typeface="Arial Narrow"/>
                <a:cs typeface="Arial Narrow"/>
                <a:sym typeface="Arial Narrow"/>
              </a:rPr>
              <a:t> and </a:t>
            </a:r>
            <a:r>
              <a:rPr b="1" lang="en">
                <a:solidFill>
                  <a:srgbClr val="FF0000"/>
                </a:solidFill>
                <a:latin typeface="Arial Narrow"/>
                <a:ea typeface="Arial Narrow"/>
                <a:cs typeface="Arial Narrow"/>
                <a:sym typeface="Arial Narrow"/>
              </a:rPr>
              <a:t>4 weeks</a:t>
            </a:r>
            <a:r>
              <a:rPr lang="en">
                <a:latin typeface="Arial Narrow"/>
                <a:ea typeface="Arial Narrow"/>
                <a:cs typeface="Arial Narrow"/>
                <a:sym typeface="Arial Narrow"/>
              </a:rPr>
              <a:t> worth of emails...</a:t>
            </a:r>
            <a:endParaRPr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654" name="Google Shape;654;p116"/>
          <p:cNvSpPr txBox="1"/>
          <p:nvPr>
            <p:ph idx="1" type="subTitle"/>
          </p:nvPr>
        </p:nvSpPr>
        <p:spPr>
          <a:xfrm>
            <a:off x="1371600" y="2914650"/>
            <a:ext cx="6400800" cy="131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58" name="Shape 6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9" name="Google Shape;659;p117"/>
          <p:cNvSpPr txBox="1"/>
          <p:nvPr>
            <p:ph type="ctrTitle"/>
          </p:nvPr>
        </p:nvSpPr>
        <p:spPr>
          <a:xfrm>
            <a:off x="685800" y="1597819"/>
            <a:ext cx="7772400" cy="1102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rial Narrow"/>
                <a:ea typeface="Arial Narrow"/>
                <a:cs typeface="Arial Narrow"/>
                <a:sym typeface="Arial Narrow"/>
              </a:rPr>
              <a:t>Full of interesting and thought provoking </a:t>
            </a:r>
            <a:r>
              <a:rPr b="1" lang="en">
                <a:solidFill>
                  <a:srgbClr val="FF0000"/>
                </a:solidFill>
                <a:latin typeface="Arial Narrow"/>
                <a:ea typeface="Arial Narrow"/>
                <a:cs typeface="Arial Narrow"/>
                <a:sym typeface="Arial Narrow"/>
              </a:rPr>
              <a:t>stories</a:t>
            </a:r>
            <a:r>
              <a:rPr lang="en">
                <a:latin typeface="Arial Narrow"/>
                <a:ea typeface="Arial Narrow"/>
                <a:cs typeface="Arial Narrow"/>
                <a:sym typeface="Arial Narrow"/>
              </a:rPr>
              <a:t> to build rapport...</a:t>
            </a:r>
            <a:endParaRPr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660" name="Google Shape;660;p117"/>
          <p:cNvSpPr txBox="1"/>
          <p:nvPr>
            <p:ph idx="1" type="subTitle"/>
          </p:nvPr>
        </p:nvSpPr>
        <p:spPr>
          <a:xfrm>
            <a:off x="1371600" y="2914650"/>
            <a:ext cx="6400800" cy="131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64" name="Shape 6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" name="Google Shape;665;p118"/>
          <p:cNvSpPr txBox="1"/>
          <p:nvPr>
            <p:ph type="ctrTitle"/>
          </p:nvPr>
        </p:nvSpPr>
        <p:spPr>
          <a:xfrm>
            <a:off x="685800" y="1597819"/>
            <a:ext cx="7772400" cy="1102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rial Narrow"/>
                <a:ea typeface="Arial Narrow"/>
                <a:cs typeface="Arial Narrow"/>
                <a:sym typeface="Arial Narrow"/>
              </a:rPr>
              <a:t>Packed with </a:t>
            </a:r>
            <a:r>
              <a:rPr b="1" lang="en">
                <a:solidFill>
                  <a:srgbClr val="FF0000"/>
                </a:solidFill>
                <a:latin typeface="Arial Narrow"/>
                <a:ea typeface="Arial Narrow"/>
                <a:cs typeface="Arial Narrow"/>
                <a:sym typeface="Arial Narrow"/>
              </a:rPr>
              <a:t>actionable content</a:t>
            </a:r>
            <a:r>
              <a:rPr lang="en">
                <a:latin typeface="Arial Narrow"/>
                <a:ea typeface="Arial Narrow"/>
                <a:cs typeface="Arial Narrow"/>
                <a:sym typeface="Arial Narrow"/>
              </a:rPr>
              <a:t> to build authority...</a:t>
            </a:r>
            <a:endParaRPr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666" name="Google Shape;666;p118"/>
          <p:cNvSpPr txBox="1"/>
          <p:nvPr>
            <p:ph idx="1" type="subTitle"/>
          </p:nvPr>
        </p:nvSpPr>
        <p:spPr>
          <a:xfrm>
            <a:off x="1371600" y="2914650"/>
            <a:ext cx="6400800" cy="131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70" name="Shape 6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1" name="Google Shape;671;p119"/>
          <p:cNvSpPr txBox="1"/>
          <p:nvPr>
            <p:ph type="ctrTitle"/>
          </p:nvPr>
        </p:nvSpPr>
        <p:spPr>
          <a:xfrm>
            <a:off x="685800" y="1597819"/>
            <a:ext cx="7772400" cy="1102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rial Narrow"/>
                <a:ea typeface="Arial Narrow"/>
                <a:cs typeface="Arial Narrow"/>
                <a:sym typeface="Arial Narrow"/>
              </a:rPr>
              <a:t>Laced with engagement loops so that you can test how interested your list is in what you have to say...</a:t>
            </a:r>
            <a:endParaRPr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672" name="Google Shape;672;p119"/>
          <p:cNvSpPr txBox="1"/>
          <p:nvPr>
            <p:ph idx="1" type="subTitle"/>
          </p:nvPr>
        </p:nvSpPr>
        <p:spPr>
          <a:xfrm>
            <a:off x="1371600" y="2914650"/>
            <a:ext cx="6400800" cy="131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76" name="Shape 6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7" name="Google Shape;677;p120"/>
          <p:cNvSpPr txBox="1"/>
          <p:nvPr>
            <p:ph type="ctrTitle"/>
          </p:nvPr>
        </p:nvSpPr>
        <p:spPr>
          <a:xfrm>
            <a:off x="685800" y="1597819"/>
            <a:ext cx="7772400" cy="1102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rial Narrow"/>
                <a:ea typeface="Arial Narrow"/>
                <a:cs typeface="Arial Narrow"/>
                <a:sym typeface="Arial Narrow"/>
              </a:rPr>
              <a:t>Lined with Click Through loops so that you can measure how ready your list is to buy from you...</a:t>
            </a:r>
            <a:endParaRPr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678" name="Google Shape;678;p120"/>
          <p:cNvSpPr txBox="1"/>
          <p:nvPr>
            <p:ph idx="1" type="subTitle"/>
          </p:nvPr>
        </p:nvSpPr>
        <p:spPr>
          <a:xfrm>
            <a:off x="1371600" y="2914650"/>
            <a:ext cx="6400800" cy="131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82" name="Shape 6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3" name="Google Shape;683;p121"/>
          <p:cNvSpPr txBox="1"/>
          <p:nvPr>
            <p:ph type="ctrTitle"/>
          </p:nvPr>
        </p:nvSpPr>
        <p:spPr>
          <a:xfrm>
            <a:off x="457200" y="1771650"/>
            <a:ext cx="8534400" cy="110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 Narrow"/>
              <a:buNone/>
            </a:pPr>
            <a:r>
              <a:rPr lang="en" sz="3959">
                <a:solidFill>
                  <a:srgbClr val="000000"/>
                </a:solidFill>
                <a:latin typeface="Arial Narrow"/>
                <a:ea typeface="Arial Narrow"/>
                <a:cs typeface="Arial Narrow"/>
                <a:sym typeface="Arial Narrow"/>
              </a:rPr>
              <a:t>A system like this will allow you to measure engagement, rapport with list, and adjust based on performance...</a:t>
            </a:r>
            <a:endParaRPr b="1" i="0" sz="3959" u="none" cap="none" strike="noStrike">
              <a:solidFill>
                <a:srgbClr val="FF0000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684" name="Google Shape;684;p121"/>
          <p:cNvSpPr txBox="1"/>
          <p:nvPr/>
        </p:nvSpPr>
        <p:spPr>
          <a:xfrm>
            <a:off x="0" y="0"/>
            <a:ext cx="3000000" cy="225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88" name="Shape 6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9" name="Google Shape;689;p122"/>
          <p:cNvSpPr txBox="1"/>
          <p:nvPr>
            <p:ph type="ctrTitle"/>
          </p:nvPr>
        </p:nvSpPr>
        <p:spPr>
          <a:xfrm>
            <a:off x="457200" y="1771650"/>
            <a:ext cx="8534400" cy="110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 Narrow"/>
              <a:buNone/>
            </a:pPr>
            <a:r>
              <a:rPr lang="en" sz="3959">
                <a:solidFill>
                  <a:srgbClr val="000000"/>
                </a:solidFill>
                <a:latin typeface="Arial Narrow"/>
                <a:ea typeface="Arial Narrow"/>
                <a:cs typeface="Arial Narrow"/>
                <a:sym typeface="Arial Narrow"/>
              </a:rPr>
              <a:t>Email Fire </a:t>
            </a:r>
            <a:r>
              <a:rPr b="1" lang="en" sz="3959">
                <a:solidFill>
                  <a:srgbClr val="000000"/>
                </a:solidFill>
                <a:latin typeface="Arial Narrow"/>
                <a:ea typeface="Arial Narrow"/>
                <a:cs typeface="Arial Narrow"/>
                <a:sym typeface="Arial Narrow"/>
              </a:rPr>
              <a:t>IS</a:t>
            </a:r>
            <a:r>
              <a:rPr lang="en" sz="3959">
                <a:solidFill>
                  <a:srgbClr val="000000"/>
                </a:solidFill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b="1" lang="en" sz="3959">
                <a:solidFill>
                  <a:srgbClr val="FF0000"/>
                </a:solidFill>
                <a:latin typeface="Arial Narrow"/>
                <a:ea typeface="Arial Narrow"/>
                <a:cs typeface="Arial Narrow"/>
                <a:sym typeface="Arial Narrow"/>
              </a:rPr>
              <a:t>a workhorse</a:t>
            </a:r>
            <a:r>
              <a:rPr lang="en" sz="3959">
                <a:solidFill>
                  <a:srgbClr val="000000"/>
                </a:solidFill>
                <a:latin typeface="Arial Narrow"/>
                <a:ea typeface="Arial Narrow"/>
                <a:cs typeface="Arial Narrow"/>
                <a:sym typeface="Arial Narrow"/>
              </a:rPr>
              <a:t> of an email sequence.  It’s a dedicated tool built for a simple yet extremely important task...</a:t>
            </a:r>
            <a:endParaRPr b="1" i="0" sz="3959" u="none" cap="none" strike="noStrike">
              <a:solidFill>
                <a:srgbClr val="FF0000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690" name="Google Shape;690;p122"/>
          <p:cNvSpPr txBox="1"/>
          <p:nvPr/>
        </p:nvSpPr>
        <p:spPr>
          <a:xfrm>
            <a:off x="0" y="0"/>
            <a:ext cx="3000000" cy="225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94" name="Shape 6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5" name="Google Shape;695;p123"/>
          <p:cNvSpPr txBox="1"/>
          <p:nvPr>
            <p:ph type="ctrTitle"/>
          </p:nvPr>
        </p:nvSpPr>
        <p:spPr>
          <a:xfrm>
            <a:off x="457200" y="1771650"/>
            <a:ext cx="8534400" cy="110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 Narrow"/>
              <a:buNone/>
            </a:pPr>
            <a:r>
              <a:rPr lang="en" sz="3959">
                <a:solidFill>
                  <a:srgbClr val="000000"/>
                </a:solidFill>
                <a:latin typeface="Arial Narrow"/>
                <a:ea typeface="Arial Narrow"/>
                <a:cs typeface="Arial Narrow"/>
                <a:sym typeface="Arial Narrow"/>
              </a:rPr>
              <a:t>Take cold leads or unresponsive email lists and get them responding and ready to buy from you.</a:t>
            </a:r>
            <a:endParaRPr b="1" i="0" sz="3959" u="none" cap="none" strike="noStrike">
              <a:solidFill>
                <a:srgbClr val="FF0000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696" name="Google Shape;696;p123"/>
          <p:cNvSpPr txBox="1"/>
          <p:nvPr/>
        </p:nvSpPr>
        <p:spPr>
          <a:xfrm>
            <a:off x="0" y="0"/>
            <a:ext cx="3000000" cy="225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00" name="Shape 7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1" name="Google Shape;701;p124"/>
          <p:cNvSpPr txBox="1"/>
          <p:nvPr>
            <p:ph idx="1" type="body"/>
          </p:nvPr>
        </p:nvSpPr>
        <p:spPr>
          <a:xfrm>
            <a:off x="457200" y="757700"/>
            <a:ext cx="82296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07340" lvl="0" marL="342900" marR="0" rtl="0" algn="l">
              <a:lnSpc>
                <a:spcPct val="90000"/>
              </a:lnSpc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" sz="2400">
                <a:latin typeface="Arial Narrow"/>
                <a:ea typeface="Arial Narrow"/>
                <a:cs typeface="Arial Narrow"/>
                <a:sym typeface="Arial Narrow"/>
              </a:rPr>
              <a:t>Your not going to need to come up with crazy amounts of </a:t>
            </a:r>
            <a:r>
              <a:rPr b="1" lang="en" sz="2400">
                <a:solidFill>
                  <a:srgbClr val="FF0000"/>
                </a:solidFill>
                <a:latin typeface="Arial Narrow"/>
                <a:ea typeface="Arial Narrow"/>
                <a:cs typeface="Arial Narrow"/>
                <a:sym typeface="Arial Narrow"/>
              </a:rPr>
              <a:t>thoughtful stories</a:t>
            </a:r>
            <a:r>
              <a:rPr lang="en" sz="2400">
                <a:latin typeface="Arial Narrow"/>
                <a:ea typeface="Arial Narrow"/>
                <a:cs typeface="Arial Narrow"/>
                <a:sym typeface="Arial Narrow"/>
              </a:rPr>
              <a:t> to entertain people and build rapport (I got you covered!)</a:t>
            </a:r>
            <a:endParaRPr sz="2400"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592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592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Arial Narrow"/>
              <a:ea typeface="Arial Narrow"/>
              <a:cs typeface="Arial Narrow"/>
              <a:sym typeface="Arial Narrow"/>
            </a:endParaRPr>
          </a:p>
          <a:p>
            <a:pPr indent="-342900" lvl="0" marL="342900" marR="0" rtl="0" algn="l">
              <a:lnSpc>
                <a:spcPct val="90000"/>
              </a:lnSpc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b="0" i="0" sz="2960" u="none" cap="none" strike="noStrike">
              <a:solidFill>
                <a:schemeClr val="dk1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05" name="Shape 7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" name="Google Shape;706;p125"/>
          <p:cNvSpPr txBox="1"/>
          <p:nvPr>
            <p:ph idx="1" type="body"/>
          </p:nvPr>
        </p:nvSpPr>
        <p:spPr>
          <a:xfrm>
            <a:off x="457200" y="757700"/>
            <a:ext cx="82296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07340" lvl="0" marL="342900" marR="0" rtl="0" algn="l">
              <a:lnSpc>
                <a:spcPct val="90000"/>
              </a:lnSpc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" sz="2400">
                <a:latin typeface="Arial Narrow"/>
                <a:ea typeface="Arial Narrow"/>
                <a:cs typeface="Arial Narrow"/>
                <a:sym typeface="Arial Narrow"/>
              </a:rPr>
              <a:t>Your not going to need to come up with crazy amounts of </a:t>
            </a:r>
            <a:r>
              <a:rPr b="1" lang="en" sz="2400">
                <a:solidFill>
                  <a:srgbClr val="FF0000"/>
                </a:solidFill>
                <a:latin typeface="Arial Narrow"/>
                <a:ea typeface="Arial Narrow"/>
                <a:cs typeface="Arial Narrow"/>
                <a:sym typeface="Arial Narrow"/>
              </a:rPr>
              <a:t>thoughtful stories</a:t>
            </a:r>
            <a:r>
              <a:rPr lang="en" sz="2400">
                <a:latin typeface="Arial Narrow"/>
                <a:ea typeface="Arial Narrow"/>
                <a:cs typeface="Arial Narrow"/>
                <a:sym typeface="Arial Narrow"/>
              </a:rPr>
              <a:t> to entertain people and build rapport (I got you covered!)</a:t>
            </a:r>
            <a:endParaRPr sz="2400">
              <a:latin typeface="Arial Narrow"/>
              <a:ea typeface="Arial Narrow"/>
              <a:cs typeface="Arial Narrow"/>
              <a:sym typeface="Arial Narrow"/>
            </a:endParaRPr>
          </a:p>
          <a:p>
            <a:pPr indent="-307340" lvl="0" marL="342900" marR="0" rtl="0" algn="l">
              <a:lnSpc>
                <a:spcPct val="90000"/>
              </a:lnSpc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 Narrow"/>
              <a:buChar char="•"/>
            </a:pPr>
            <a:r>
              <a:rPr lang="en" sz="2400">
                <a:latin typeface="Arial Narrow"/>
                <a:ea typeface="Arial Narrow"/>
                <a:cs typeface="Arial Narrow"/>
                <a:sym typeface="Arial Narrow"/>
              </a:rPr>
              <a:t>You won’t need to write out loads of free </a:t>
            </a:r>
            <a:r>
              <a:rPr b="1" lang="en" sz="2400">
                <a:solidFill>
                  <a:srgbClr val="FF0000"/>
                </a:solidFill>
                <a:latin typeface="Arial Narrow"/>
                <a:ea typeface="Arial Narrow"/>
                <a:cs typeface="Arial Narrow"/>
                <a:sym typeface="Arial Narrow"/>
              </a:rPr>
              <a:t>actionable content</a:t>
            </a:r>
            <a:r>
              <a:rPr lang="en" sz="2400">
                <a:latin typeface="Arial Narrow"/>
                <a:ea typeface="Arial Narrow"/>
                <a:cs typeface="Arial Narrow"/>
                <a:sym typeface="Arial Narrow"/>
              </a:rPr>
              <a:t> (it’s all in there already!)</a:t>
            </a:r>
            <a:endParaRPr sz="2400"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592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592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Arial Narrow"/>
              <a:ea typeface="Arial Narrow"/>
              <a:cs typeface="Arial Narrow"/>
              <a:sym typeface="Arial Narrow"/>
            </a:endParaRPr>
          </a:p>
          <a:p>
            <a:pPr indent="-342900" lvl="0" marL="342900" marR="0" rtl="0" algn="l">
              <a:lnSpc>
                <a:spcPct val="90000"/>
              </a:lnSpc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b="0" i="0" sz="2960" u="none" cap="none" strike="noStrike">
              <a:solidFill>
                <a:schemeClr val="dk1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10" name="Shape 7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1" name="Google Shape;711;p126"/>
          <p:cNvSpPr txBox="1"/>
          <p:nvPr>
            <p:ph idx="1" type="body"/>
          </p:nvPr>
        </p:nvSpPr>
        <p:spPr>
          <a:xfrm>
            <a:off x="457200" y="757700"/>
            <a:ext cx="82296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07340" lvl="0" marL="342900" marR="0" rtl="0" algn="l">
              <a:lnSpc>
                <a:spcPct val="90000"/>
              </a:lnSpc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" sz="2400">
                <a:latin typeface="Arial Narrow"/>
                <a:ea typeface="Arial Narrow"/>
                <a:cs typeface="Arial Narrow"/>
                <a:sym typeface="Arial Narrow"/>
              </a:rPr>
              <a:t>Your not going to need to come up with crazy amounts of </a:t>
            </a:r>
            <a:r>
              <a:rPr b="1" lang="en" sz="2400">
                <a:solidFill>
                  <a:srgbClr val="FF0000"/>
                </a:solidFill>
                <a:latin typeface="Arial Narrow"/>
                <a:ea typeface="Arial Narrow"/>
                <a:cs typeface="Arial Narrow"/>
                <a:sym typeface="Arial Narrow"/>
              </a:rPr>
              <a:t>thoughtful stories</a:t>
            </a:r>
            <a:r>
              <a:rPr lang="en" sz="2400">
                <a:latin typeface="Arial Narrow"/>
                <a:ea typeface="Arial Narrow"/>
                <a:cs typeface="Arial Narrow"/>
                <a:sym typeface="Arial Narrow"/>
              </a:rPr>
              <a:t> to entertain people and build rapport (I got you covered!)</a:t>
            </a:r>
            <a:endParaRPr sz="2400">
              <a:latin typeface="Arial Narrow"/>
              <a:ea typeface="Arial Narrow"/>
              <a:cs typeface="Arial Narrow"/>
              <a:sym typeface="Arial Narrow"/>
            </a:endParaRPr>
          </a:p>
          <a:p>
            <a:pPr indent="-307340" lvl="0" marL="342900" marR="0" rtl="0" algn="l">
              <a:lnSpc>
                <a:spcPct val="90000"/>
              </a:lnSpc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 Narrow"/>
              <a:buChar char="•"/>
            </a:pPr>
            <a:r>
              <a:rPr lang="en" sz="2400">
                <a:latin typeface="Arial Narrow"/>
                <a:ea typeface="Arial Narrow"/>
                <a:cs typeface="Arial Narrow"/>
                <a:sym typeface="Arial Narrow"/>
              </a:rPr>
              <a:t>You won’t need to write out loads of free </a:t>
            </a:r>
            <a:r>
              <a:rPr b="1" lang="en" sz="2400">
                <a:solidFill>
                  <a:srgbClr val="FF0000"/>
                </a:solidFill>
                <a:latin typeface="Arial Narrow"/>
                <a:ea typeface="Arial Narrow"/>
                <a:cs typeface="Arial Narrow"/>
                <a:sym typeface="Arial Narrow"/>
              </a:rPr>
              <a:t>actionable content</a:t>
            </a:r>
            <a:r>
              <a:rPr lang="en" sz="2400">
                <a:latin typeface="Arial Narrow"/>
                <a:ea typeface="Arial Narrow"/>
                <a:cs typeface="Arial Narrow"/>
                <a:sym typeface="Arial Narrow"/>
              </a:rPr>
              <a:t> (it’s all in there already!)</a:t>
            </a:r>
            <a:endParaRPr sz="2400">
              <a:latin typeface="Arial Narrow"/>
              <a:ea typeface="Arial Narrow"/>
              <a:cs typeface="Arial Narrow"/>
              <a:sym typeface="Arial Narrow"/>
            </a:endParaRPr>
          </a:p>
          <a:p>
            <a:pPr indent="-307340" lvl="0" marL="342900" marR="0" rtl="0" algn="l">
              <a:lnSpc>
                <a:spcPct val="90000"/>
              </a:lnSpc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 Narrow"/>
              <a:buChar char="•"/>
            </a:pPr>
            <a:r>
              <a:rPr lang="en" sz="2400">
                <a:latin typeface="Arial Narrow"/>
                <a:ea typeface="Arial Narrow"/>
                <a:cs typeface="Arial Narrow"/>
                <a:sym typeface="Arial Narrow"/>
              </a:rPr>
              <a:t>You’re not going to have to spend ages planning out a sequential email series that makes sense and </a:t>
            </a:r>
            <a:r>
              <a:rPr b="1" lang="en" sz="2400">
                <a:solidFill>
                  <a:srgbClr val="FF0000"/>
                </a:solidFill>
                <a:latin typeface="Arial Narrow"/>
                <a:ea typeface="Arial Narrow"/>
                <a:cs typeface="Arial Narrow"/>
                <a:sym typeface="Arial Narrow"/>
              </a:rPr>
              <a:t>builds massive authority</a:t>
            </a:r>
            <a:r>
              <a:rPr lang="en" sz="2400">
                <a:latin typeface="Arial Narrow"/>
                <a:ea typeface="Arial Narrow"/>
                <a:cs typeface="Arial Narrow"/>
                <a:sym typeface="Arial Narrow"/>
              </a:rPr>
              <a:t> for you (I did it for you!)</a:t>
            </a:r>
            <a:endParaRPr sz="2400"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592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592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Arial Narrow"/>
              <a:ea typeface="Arial Narrow"/>
              <a:cs typeface="Arial Narrow"/>
              <a:sym typeface="Arial Narrow"/>
            </a:endParaRPr>
          </a:p>
          <a:p>
            <a:pPr indent="-342900" lvl="0" marL="342900" marR="0" rtl="0" algn="l">
              <a:lnSpc>
                <a:spcPct val="90000"/>
              </a:lnSpc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b="0" i="0" sz="2960" u="none" cap="none" strike="noStrike">
              <a:solidFill>
                <a:schemeClr val="dk1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15" name="Shape 7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" name="Google Shape;716;p127"/>
          <p:cNvSpPr txBox="1"/>
          <p:nvPr>
            <p:ph idx="1" type="body"/>
          </p:nvPr>
        </p:nvSpPr>
        <p:spPr>
          <a:xfrm>
            <a:off x="457200" y="757700"/>
            <a:ext cx="82296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07340" lvl="0" marL="342900" marR="0" rtl="0" algn="l">
              <a:lnSpc>
                <a:spcPct val="90000"/>
              </a:lnSpc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" sz="2400">
                <a:latin typeface="Arial Narrow"/>
                <a:ea typeface="Arial Narrow"/>
                <a:cs typeface="Arial Narrow"/>
                <a:sym typeface="Arial Narrow"/>
              </a:rPr>
              <a:t>Your not going to need to come up with crazy amounts of </a:t>
            </a:r>
            <a:r>
              <a:rPr b="1" lang="en" sz="2400">
                <a:solidFill>
                  <a:srgbClr val="FF0000"/>
                </a:solidFill>
                <a:latin typeface="Arial Narrow"/>
                <a:ea typeface="Arial Narrow"/>
                <a:cs typeface="Arial Narrow"/>
                <a:sym typeface="Arial Narrow"/>
              </a:rPr>
              <a:t>thoughtful stories</a:t>
            </a:r>
            <a:r>
              <a:rPr lang="en" sz="2400">
                <a:latin typeface="Arial Narrow"/>
                <a:ea typeface="Arial Narrow"/>
                <a:cs typeface="Arial Narrow"/>
                <a:sym typeface="Arial Narrow"/>
              </a:rPr>
              <a:t> to entertain people and build rapport (I got you covered!)</a:t>
            </a:r>
            <a:endParaRPr sz="2400">
              <a:latin typeface="Arial Narrow"/>
              <a:ea typeface="Arial Narrow"/>
              <a:cs typeface="Arial Narrow"/>
              <a:sym typeface="Arial Narrow"/>
            </a:endParaRPr>
          </a:p>
          <a:p>
            <a:pPr indent="-307340" lvl="0" marL="342900" marR="0" rtl="0" algn="l">
              <a:lnSpc>
                <a:spcPct val="90000"/>
              </a:lnSpc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 Narrow"/>
              <a:buChar char="•"/>
            </a:pPr>
            <a:r>
              <a:rPr lang="en" sz="2400">
                <a:latin typeface="Arial Narrow"/>
                <a:ea typeface="Arial Narrow"/>
                <a:cs typeface="Arial Narrow"/>
                <a:sym typeface="Arial Narrow"/>
              </a:rPr>
              <a:t>You won’t need to write out loads of free </a:t>
            </a:r>
            <a:r>
              <a:rPr b="1" lang="en" sz="2400">
                <a:solidFill>
                  <a:srgbClr val="FF0000"/>
                </a:solidFill>
                <a:latin typeface="Arial Narrow"/>
                <a:ea typeface="Arial Narrow"/>
                <a:cs typeface="Arial Narrow"/>
                <a:sym typeface="Arial Narrow"/>
              </a:rPr>
              <a:t>actionable content</a:t>
            </a:r>
            <a:r>
              <a:rPr lang="en" sz="2400">
                <a:latin typeface="Arial Narrow"/>
                <a:ea typeface="Arial Narrow"/>
                <a:cs typeface="Arial Narrow"/>
                <a:sym typeface="Arial Narrow"/>
              </a:rPr>
              <a:t> (it’s all in there already!)</a:t>
            </a:r>
            <a:endParaRPr sz="2400">
              <a:latin typeface="Arial Narrow"/>
              <a:ea typeface="Arial Narrow"/>
              <a:cs typeface="Arial Narrow"/>
              <a:sym typeface="Arial Narrow"/>
            </a:endParaRPr>
          </a:p>
          <a:p>
            <a:pPr indent="-307340" lvl="0" marL="342900" marR="0" rtl="0" algn="l">
              <a:lnSpc>
                <a:spcPct val="90000"/>
              </a:lnSpc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 Narrow"/>
              <a:buChar char="•"/>
            </a:pPr>
            <a:r>
              <a:rPr lang="en" sz="2400">
                <a:latin typeface="Arial Narrow"/>
                <a:ea typeface="Arial Narrow"/>
                <a:cs typeface="Arial Narrow"/>
                <a:sym typeface="Arial Narrow"/>
              </a:rPr>
              <a:t>You’re not going to have to spend ages planning out a sequential email series that makes sense and </a:t>
            </a:r>
            <a:r>
              <a:rPr b="1" lang="en" sz="2400">
                <a:solidFill>
                  <a:srgbClr val="FF0000"/>
                </a:solidFill>
                <a:latin typeface="Arial Narrow"/>
                <a:ea typeface="Arial Narrow"/>
                <a:cs typeface="Arial Narrow"/>
                <a:sym typeface="Arial Narrow"/>
              </a:rPr>
              <a:t>builds massive authority</a:t>
            </a:r>
            <a:r>
              <a:rPr lang="en" sz="2400">
                <a:latin typeface="Arial Narrow"/>
                <a:ea typeface="Arial Narrow"/>
                <a:cs typeface="Arial Narrow"/>
                <a:sym typeface="Arial Narrow"/>
              </a:rPr>
              <a:t> for you (I did it for you!)</a:t>
            </a:r>
            <a:endParaRPr sz="2400">
              <a:latin typeface="Arial Narrow"/>
              <a:ea typeface="Arial Narrow"/>
              <a:cs typeface="Arial Narrow"/>
              <a:sym typeface="Arial Narrow"/>
            </a:endParaRPr>
          </a:p>
          <a:p>
            <a:pPr indent="-307340" lvl="0" marL="342900" marR="0" rtl="0" algn="l">
              <a:lnSpc>
                <a:spcPct val="90000"/>
              </a:lnSpc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 Narrow"/>
              <a:buChar char="•"/>
            </a:pPr>
            <a:r>
              <a:rPr lang="en" sz="2400">
                <a:latin typeface="Arial Narrow"/>
                <a:ea typeface="Arial Narrow"/>
                <a:cs typeface="Arial Narrow"/>
                <a:sym typeface="Arial Narrow"/>
              </a:rPr>
              <a:t>And on top of all that, you aren’t going to have to pay an arm and a leg for this </a:t>
            </a:r>
            <a:r>
              <a:rPr b="1" lang="en" sz="2400">
                <a:solidFill>
                  <a:srgbClr val="FF0000"/>
                </a:solidFill>
                <a:latin typeface="Arial Narrow"/>
                <a:ea typeface="Arial Narrow"/>
                <a:cs typeface="Arial Narrow"/>
                <a:sym typeface="Arial Narrow"/>
              </a:rPr>
              <a:t>PREMIUM indoctrination series</a:t>
            </a:r>
            <a:r>
              <a:rPr lang="en" sz="2400">
                <a:latin typeface="Arial Narrow"/>
                <a:ea typeface="Arial Narrow"/>
                <a:cs typeface="Arial Narrow"/>
                <a:sym typeface="Arial Narrow"/>
              </a:rPr>
              <a:t> either! (I’ve got it prices at a severe discount)</a:t>
            </a:r>
            <a:endParaRPr sz="2400"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592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Arial Narrow"/>
              <a:ea typeface="Arial Narrow"/>
              <a:cs typeface="Arial Narrow"/>
              <a:sym typeface="Arial Narrow"/>
            </a:endParaRPr>
          </a:p>
          <a:p>
            <a:pPr indent="-342900" lvl="0" marL="342900" marR="0" rtl="0" algn="l">
              <a:lnSpc>
                <a:spcPct val="90000"/>
              </a:lnSpc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b="0" i="0" sz="2960" u="none" cap="none" strike="noStrike">
              <a:solidFill>
                <a:schemeClr val="dk1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20" name="Shape 7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1" name="Google Shape;721;p128"/>
          <p:cNvSpPr txBox="1"/>
          <p:nvPr>
            <p:ph type="title"/>
          </p:nvPr>
        </p:nvSpPr>
        <p:spPr>
          <a:xfrm>
            <a:off x="526575" y="2143053"/>
            <a:ext cx="8229600" cy="857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rial Narrow"/>
                <a:ea typeface="Arial Narrow"/>
                <a:cs typeface="Arial Narrow"/>
                <a:sym typeface="Arial Narrow"/>
              </a:rPr>
              <a:t>Listen...</a:t>
            </a:r>
            <a:endParaRPr>
              <a:latin typeface="Arial Narrow"/>
              <a:ea typeface="Arial Narrow"/>
              <a:cs typeface="Arial Narrow"/>
              <a:sym typeface="Arial Narrow"/>
            </a:endParaRPr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25" name="Shape 7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6" name="Google Shape;726;p129"/>
          <p:cNvSpPr txBox="1"/>
          <p:nvPr>
            <p:ph type="title"/>
          </p:nvPr>
        </p:nvSpPr>
        <p:spPr>
          <a:xfrm>
            <a:off x="526575" y="2143053"/>
            <a:ext cx="8229600" cy="857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rial Narrow"/>
                <a:ea typeface="Arial Narrow"/>
                <a:cs typeface="Arial Narrow"/>
                <a:sym typeface="Arial Narrow"/>
              </a:rPr>
              <a:t>Email Fire is a </a:t>
            </a:r>
            <a:r>
              <a:rPr b="1" lang="en">
                <a:latin typeface="Arial Narrow"/>
                <a:ea typeface="Arial Narrow"/>
                <a:cs typeface="Arial Narrow"/>
                <a:sym typeface="Arial Narrow"/>
              </a:rPr>
              <a:t>PREMIUM</a:t>
            </a:r>
            <a:r>
              <a:rPr lang="en">
                <a:latin typeface="Arial Narrow"/>
                <a:ea typeface="Arial Narrow"/>
                <a:cs typeface="Arial Narrow"/>
                <a:sym typeface="Arial Narrow"/>
              </a:rPr>
              <a:t> 4 week email engagement series for the </a:t>
            </a:r>
            <a:r>
              <a:rPr b="1" lang="en">
                <a:solidFill>
                  <a:srgbClr val="FF0000"/>
                </a:solidFill>
                <a:latin typeface="Arial Narrow"/>
                <a:ea typeface="Arial Narrow"/>
                <a:cs typeface="Arial Narrow"/>
                <a:sym typeface="Arial Narrow"/>
              </a:rPr>
              <a:t>digital marketing niche</a:t>
            </a:r>
            <a:endParaRPr b="1">
              <a:solidFill>
                <a:srgbClr val="FF0000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30" name="Shape 7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1" name="Google Shape;731;p130"/>
          <p:cNvSpPr txBox="1"/>
          <p:nvPr>
            <p:ph type="title"/>
          </p:nvPr>
        </p:nvSpPr>
        <p:spPr>
          <a:xfrm>
            <a:off x="526550" y="716303"/>
            <a:ext cx="8229600" cy="857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rial Narrow"/>
                <a:ea typeface="Arial Narrow"/>
                <a:cs typeface="Arial Narrow"/>
                <a:sym typeface="Arial Narrow"/>
              </a:rPr>
              <a:t>Throughout those 4 weeks it tells stories and teaches in the areas of:</a:t>
            </a:r>
            <a:endParaRPr b="1">
              <a:solidFill>
                <a:srgbClr val="FF0000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732" name="Google Shape;732;p130"/>
          <p:cNvSpPr txBox="1"/>
          <p:nvPr>
            <p:ph type="title"/>
          </p:nvPr>
        </p:nvSpPr>
        <p:spPr>
          <a:xfrm>
            <a:off x="666925" y="2670603"/>
            <a:ext cx="8229600" cy="857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latin typeface="Arial Narrow"/>
                <a:ea typeface="Arial Narrow"/>
                <a:cs typeface="Arial Narrow"/>
                <a:sym typeface="Arial Narrow"/>
              </a:rPr>
              <a:t>Week 1</a:t>
            </a:r>
            <a:r>
              <a:rPr lang="en" sz="3000">
                <a:latin typeface="Arial Narrow"/>
                <a:ea typeface="Arial Narrow"/>
                <a:cs typeface="Arial Narrow"/>
                <a:sym typeface="Arial Narrow"/>
              </a:rPr>
              <a:t> - Email Marketing</a:t>
            </a:r>
            <a:endParaRPr sz="3000"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latin typeface="Arial Narrow"/>
              <a:ea typeface="Arial Narrow"/>
              <a:cs typeface="Arial Narrow"/>
              <a:sym typeface="Arial Narrow"/>
            </a:endParaRPr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36" name="Shape 7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" name="Google Shape;737;p131"/>
          <p:cNvSpPr txBox="1"/>
          <p:nvPr>
            <p:ph type="title"/>
          </p:nvPr>
        </p:nvSpPr>
        <p:spPr>
          <a:xfrm>
            <a:off x="526550" y="716303"/>
            <a:ext cx="8229600" cy="857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rial Narrow"/>
                <a:ea typeface="Arial Narrow"/>
                <a:cs typeface="Arial Narrow"/>
                <a:sym typeface="Arial Narrow"/>
              </a:rPr>
              <a:t>Throughout those 4 weeks it tells stories and teaches in the areas of:</a:t>
            </a:r>
            <a:endParaRPr b="1">
              <a:solidFill>
                <a:srgbClr val="FF0000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738" name="Google Shape;738;p131"/>
          <p:cNvSpPr txBox="1"/>
          <p:nvPr>
            <p:ph type="title"/>
          </p:nvPr>
        </p:nvSpPr>
        <p:spPr>
          <a:xfrm>
            <a:off x="666925" y="2670603"/>
            <a:ext cx="8229600" cy="857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latin typeface="Arial Narrow"/>
                <a:ea typeface="Arial Narrow"/>
                <a:cs typeface="Arial Narrow"/>
                <a:sym typeface="Arial Narrow"/>
              </a:rPr>
              <a:t>Week 1</a:t>
            </a:r>
            <a:r>
              <a:rPr lang="en" sz="3000">
                <a:latin typeface="Arial Narrow"/>
                <a:ea typeface="Arial Narrow"/>
                <a:cs typeface="Arial Narrow"/>
                <a:sym typeface="Arial Narrow"/>
              </a:rPr>
              <a:t> - Email Marketing</a:t>
            </a:r>
            <a:endParaRPr sz="3000"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latin typeface="Arial Narrow"/>
                <a:ea typeface="Arial Narrow"/>
                <a:cs typeface="Arial Narrow"/>
                <a:sym typeface="Arial Narrow"/>
              </a:rPr>
              <a:t>Week 2</a:t>
            </a:r>
            <a:r>
              <a:rPr lang="en" sz="3000">
                <a:latin typeface="Arial Narrow"/>
                <a:ea typeface="Arial Narrow"/>
                <a:cs typeface="Arial Narrow"/>
                <a:sym typeface="Arial Narrow"/>
              </a:rPr>
              <a:t> - Lead Acquisition</a:t>
            </a:r>
            <a:endParaRPr sz="3000"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latin typeface="Arial Narrow"/>
              <a:ea typeface="Arial Narrow"/>
              <a:cs typeface="Arial Narrow"/>
              <a:sym typeface="Arial Narrow"/>
            </a:endParaRPr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42" name="Shape 7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3" name="Google Shape;743;p132"/>
          <p:cNvSpPr txBox="1"/>
          <p:nvPr>
            <p:ph type="title"/>
          </p:nvPr>
        </p:nvSpPr>
        <p:spPr>
          <a:xfrm>
            <a:off x="526550" y="716303"/>
            <a:ext cx="8229600" cy="857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rial Narrow"/>
                <a:ea typeface="Arial Narrow"/>
                <a:cs typeface="Arial Narrow"/>
                <a:sym typeface="Arial Narrow"/>
              </a:rPr>
              <a:t>Throughout those 4 weeks it tells stories and teaches in the areas of:</a:t>
            </a:r>
            <a:endParaRPr b="1">
              <a:solidFill>
                <a:srgbClr val="FF0000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744" name="Google Shape;744;p132"/>
          <p:cNvSpPr txBox="1"/>
          <p:nvPr>
            <p:ph type="title"/>
          </p:nvPr>
        </p:nvSpPr>
        <p:spPr>
          <a:xfrm>
            <a:off x="666925" y="2670603"/>
            <a:ext cx="8229600" cy="857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latin typeface="Arial Narrow"/>
                <a:ea typeface="Arial Narrow"/>
                <a:cs typeface="Arial Narrow"/>
                <a:sym typeface="Arial Narrow"/>
              </a:rPr>
              <a:t>Week 1</a:t>
            </a:r>
            <a:r>
              <a:rPr lang="en" sz="3000">
                <a:latin typeface="Arial Narrow"/>
                <a:ea typeface="Arial Narrow"/>
                <a:cs typeface="Arial Narrow"/>
                <a:sym typeface="Arial Narrow"/>
              </a:rPr>
              <a:t> - Email Marketing</a:t>
            </a:r>
            <a:endParaRPr sz="3000"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latin typeface="Arial Narrow"/>
                <a:ea typeface="Arial Narrow"/>
                <a:cs typeface="Arial Narrow"/>
                <a:sym typeface="Arial Narrow"/>
              </a:rPr>
              <a:t>Week 2 </a:t>
            </a:r>
            <a:r>
              <a:rPr lang="en" sz="3000">
                <a:latin typeface="Arial Narrow"/>
                <a:ea typeface="Arial Narrow"/>
                <a:cs typeface="Arial Narrow"/>
                <a:sym typeface="Arial Narrow"/>
              </a:rPr>
              <a:t>- Lead Acquisition</a:t>
            </a:r>
            <a:endParaRPr sz="3000"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latin typeface="Arial Narrow"/>
                <a:ea typeface="Arial Narrow"/>
                <a:cs typeface="Arial Narrow"/>
                <a:sym typeface="Arial Narrow"/>
              </a:rPr>
              <a:t>Week 3</a:t>
            </a:r>
            <a:r>
              <a:rPr lang="en" sz="3000">
                <a:latin typeface="Arial Narrow"/>
                <a:ea typeface="Arial Narrow"/>
                <a:cs typeface="Arial Narrow"/>
                <a:sym typeface="Arial Narrow"/>
              </a:rPr>
              <a:t> - Content</a:t>
            </a:r>
            <a:endParaRPr sz="3000"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latin typeface="Arial Narrow"/>
              <a:ea typeface="Arial Narrow"/>
              <a:cs typeface="Arial Narrow"/>
              <a:sym typeface="Arial Narrow"/>
            </a:endParaRPr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48" name="Shape 7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9" name="Google Shape;749;p133"/>
          <p:cNvSpPr txBox="1"/>
          <p:nvPr>
            <p:ph type="title"/>
          </p:nvPr>
        </p:nvSpPr>
        <p:spPr>
          <a:xfrm>
            <a:off x="526550" y="716303"/>
            <a:ext cx="8229600" cy="857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rial Narrow"/>
                <a:ea typeface="Arial Narrow"/>
                <a:cs typeface="Arial Narrow"/>
                <a:sym typeface="Arial Narrow"/>
              </a:rPr>
              <a:t>Throughout those 4 weeks it tells stories and teaches in the areas of:</a:t>
            </a:r>
            <a:endParaRPr b="1">
              <a:solidFill>
                <a:srgbClr val="FF0000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750" name="Google Shape;750;p133"/>
          <p:cNvSpPr txBox="1"/>
          <p:nvPr>
            <p:ph type="title"/>
          </p:nvPr>
        </p:nvSpPr>
        <p:spPr>
          <a:xfrm>
            <a:off x="666925" y="2670603"/>
            <a:ext cx="8229600" cy="857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latin typeface="Arial Narrow"/>
                <a:ea typeface="Arial Narrow"/>
                <a:cs typeface="Arial Narrow"/>
                <a:sym typeface="Arial Narrow"/>
              </a:rPr>
              <a:t>Week 1</a:t>
            </a:r>
            <a:r>
              <a:rPr lang="en" sz="3000">
                <a:latin typeface="Arial Narrow"/>
                <a:ea typeface="Arial Narrow"/>
                <a:cs typeface="Arial Narrow"/>
                <a:sym typeface="Arial Narrow"/>
              </a:rPr>
              <a:t> - Email Marketing</a:t>
            </a:r>
            <a:endParaRPr sz="3000"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latin typeface="Arial Narrow"/>
                <a:ea typeface="Arial Narrow"/>
                <a:cs typeface="Arial Narrow"/>
                <a:sym typeface="Arial Narrow"/>
              </a:rPr>
              <a:t>Week 2</a:t>
            </a:r>
            <a:r>
              <a:rPr lang="en" sz="3000">
                <a:latin typeface="Arial Narrow"/>
                <a:ea typeface="Arial Narrow"/>
                <a:cs typeface="Arial Narrow"/>
                <a:sym typeface="Arial Narrow"/>
              </a:rPr>
              <a:t> - Lead Acquisition</a:t>
            </a:r>
            <a:endParaRPr sz="3000"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latin typeface="Arial Narrow"/>
                <a:ea typeface="Arial Narrow"/>
                <a:cs typeface="Arial Narrow"/>
                <a:sym typeface="Arial Narrow"/>
              </a:rPr>
              <a:t>Week 3</a:t>
            </a:r>
            <a:r>
              <a:rPr lang="en" sz="3000">
                <a:latin typeface="Arial Narrow"/>
                <a:ea typeface="Arial Narrow"/>
                <a:cs typeface="Arial Narrow"/>
                <a:sym typeface="Arial Narrow"/>
              </a:rPr>
              <a:t> - Content</a:t>
            </a:r>
            <a:endParaRPr sz="3000"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latin typeface="Arial Narrow"/>
                <a:ea typeface="Arial Narrow"/>
                <a:cs typeface="Arial Narrow"/>
                <a:sym typeface="Arial Narrow"/>
              </a:rPr>
              <a:t>Week 4</a:t>
            </a:r>
            <a:r>
              <a:rPr lang="en" sz="3000">
                <a:latin typeface="Arial Narrow"/>
                <a:ea typeface="Arial Narrow"/>
                <a:cs typeface="Arial Narrow"/>
                <a:sym typeface="Arial Narrow"/>
              </a:rPr>
              <a:t> - Acquiring and Launching Digital Assets</a:t>
            </a:r>
            <a:endParaRPr sz="3000">
              <a:latin typeface="Arial Narrow"/>
              <a:ea typeface="Arial Narrow"/>
              <a:cs typeface="Arial Narrow"/>
              <a:sym typeface="Arial Narrow"/>
            </a:endParaRPr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54" name="Shape 7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5" name="Google Shape;755;p134"/>
          <p:cNvSpPr txBox="1"/>
          <p:nvPr>
            <p:ph type="ctrTitle"/>
          </p:nvPr>
        </p:nvSpPr>
        <p:spPr>
          <a:xfrm>
            <a:off x="457200" y="1771650"/>
            <a:ext cx="8534400" cy="110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 Narrow"/>
              <a:buNone/>
            </a:pPr>
            <a:r>
              <a:rPr lang="en" sz="3959">
                <a:solidFill>
                  <a:srgbClr val="000000"/>
                </a:solidFill>
                <a:latin typeface="Arial Narrow"/>
                <a:ea typeface="Arial Narrow"/>
                <a:cs typeface="Arial Narrow"/>
                <a:sym typeface="Arial Narrow"/>
              </a:rPr>
              <a:t>And now I want to make a bold statement because I know it to be true.</a:t>
            </a:r>
            <a:endParaRPr b="1" i="0" sz="3959" u="none" cap="none" strike="noStrike">
              <a:solidFill>
                <a:srgbClr val="FF0000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756" name="Google Shape;756;p134"/>
          <p:cNvSpPr txBox="1"/>
          <p:nvPr/>
        </p:nvSpPr>
        <p:spPr>
          <a:xfrm>
            <a:off x="0" y="0"/>
            <a:ext cx="3000000" cy="225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3F3F3F"/>
        </a:solidFill>
      </p:bgPr>
    </p:bg>
    <p:spTree>
      <p:nvGrpSpPr>
        <p:cNvPr id="760" name="Shape 7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1" name="Google Shape;761;p135"/>
          <p:cNvSpPr txBox="1"/>
          <p:nvPr>
            <p:ph type="ctrTitle"/>
          </p:nvPr>
        </p:nvSpPr>
        <p:spPr>
          <a:xfrm>
            <a:off x="685800" y="2057400"/>
            <a:ext cx="7772400" cy="110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Font typeface="Arial Black"/>
              <a:buNone/>
            </a:pPr>
            <a:r>
              <a:rPr b="1" lang="en" u="sng">
                <a:solidFill>
                  <a:srgbClr val="00B0F0"/>
                </a:solidFill>
                <a:latin typeface="Arial Black"/>
                <a:ea typeface="Arial Black"/>
                <a:cs typeface="Arial Black"/>
                <a:sym typeface="Arial Black"/>
              </a:rPr>
              <a:t>EVERYONE</a:t>
            </a:r>
            <a:r>
              <a:rPr b="1" lang="en">
                <a:solidFill>
                  <a:srgbClr val="00B0F0"/>
                </a:solidFill>
                <a:latin typeface="Arial Black"/>
                <a:ea typeface="Arial Black"/>
                <a:cs typeface="Arial Black"/>
                <a:sym typeface="Arial Black"/>
              </a:rPr>
              <a:t> IN THE DIGITAL MARKETING SPACE COULD USE EMAIL FIRE!</a:t>
            </a:r>
            <a:endParaRPr b="1" i="0" sz="4400" u="none" cap="none" strike="noStrike">
              <a:solidFill>
                <a:srgbClr val="00B0F0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65" name="Shape 7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6" name="Google Shape;766;p136"/>
          <p:cNvSpPr txBox="1"/>
          <p:nvPr>
            <p:ph type="title"/>
          </p:nvPr>
        </p:nvSpPr>
        <p:spPr>
          <a:xfrm>
            <a:off x="1087700" y="2171700"/>
            <a:ext cx="69039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lang="en" sz="3959">
                <a:latin typeface="Arial Narrow"/>
                <a:ea typeface="Arial Narrow"/>
                <a:cs typeface="Arial Narrow"/>
                <a:sym typeface="Arial Narrow"/>
              </a:rPr>
              <a:t>I’m serious.  </a:t>
            </a:r>
            <a:endParaRPr b="0" i="0" sz="3959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70" name="Shape 7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1" name="Google Shape;771;p137"/>
          <p:cNvSpPr txBox="1"/>
          <p:nvPr>
            <p:ph type="title"/>
          </p:nvPr>
        </p:nvSpPr>
        <p:spPr>
          <a:xfrm>
            <a:off x="1087700" y="2171700"/>
            <a:ext cx="69039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lang="en" sz="3959">
                <a:latin typeface="Arial Narrow"/>
                <a:ea typeface="Arial Narrow"/>
                <a:cs typeface="Arial Narrow"/>
                <a:sym typeface="Arial Narrow"/>
              </a:rPr>
              <a:t>If you are in the digital marketing space, having </a:t>
            </a:r>
            <a:r>
              <a:rPr b="1" lang="en" sz="3959">
                <a:latin typeface="Arial Narrow"/>
                <a:ea typeface="Arial Narrow"/>
                <a:cs typeface="Arial Narrow"/>
                <a:sym typeface="Arial Narrow"/>
              </a:rPr>
              <a:t>Email Fire</a:t>
            </a:r>
            <a:r>
              <a:rPr lang="en" sz="3959">
                <a:latin typeface="Arial Narrow"/>
                <a:ea typeface="Arial Narrow"/>
                <a:cs typeface="Arial Narrow"/>
                <a:sym typeface="Arial Narrow"/>
              </a:rPr>
              <a:t> is like having a premium </a:t>
            </a:r>
            <a:r>
              <a:rPr b="1" lang="en" sz="3959">
                <a:solidFill>
                  <a:srgbClr val="FF0000"/>
                </a:solidFill>
                <a:latin typeface="Arial Narrow"/>
                <a:ea typeface="Arial Narrow"/>
                <a:cs typeface="Arial Narrow"/>
                <a:sym typeface="Arial Narrow"/>
              </a:rPr>
              <a:t>workhorse</a:t>
            </a:r>
            <a:r>
              <a:rPr lang="en" sz="3959">
                <a:latin typeface="Arial Narrow"/>
                <a:ea typeface="Arial Narrow"/>
                <a:cs typeface="Arial Narrow"/>
                <a:sym typeface="Arial Narrow"/>
              </a:rPr>
              <a:t> of a tool at your disposal.</a:t>
            </a:r>
            <a:endParaRPr b="0" i="0" sz="3959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75" name="Shape 7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6" name="Google Shape;776;p138"/>
          <p:cNvSpPr txBox="1"/>
          <p:nvPr>
            <p:ph type="title"/>
          </p:nvPr>
        </p:nvSpPr>
        <p:spPr>
          <a:xfrm>
            <a:off x="1087700" y="2171700"/>
            <a:ext cx="69039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lang="en" sz="3959">
                <a:latin typeface="Arial Narrow"/>
                <a:ea typeface="Arial Narrow"/>
                <a:cs typeface="Arial Narrow"/>
                <a:sym typeface="Arial Narrow"/>
              </a:rPr>
              <a:t>And when it comes to email marketing and sustainable success online...</a:t>
            </a:r>
            <a:endParaRPr b="0" i="0" sz="3959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80" name="Shape 7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1" name="Google Shape;781;p139"/>
          <p:cNvSpPr txBox="1"/>
          <p:nvPr>
            <p:ph type="title"/>
          </p:nvPr>
        </p:nvSpPr>
        <p:spPr>
          <a:xfrm>
            <a:off x="1087700" y="2171700"/>
            <a:ext cx="69039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lang="en" sz="3959">
                <a:latin typeface="Arial Narrow"/>
                <a:ea typeface="Arial Narrow"/>
                <a:cs typeface="Arial Narrow"/>
                <a:sym typeface="Arial Narrow"/>
              </a:rPr>
              <a:t>A thoughtfully crafted strategically written </a:t>
            </a:r>
            <a:r>
              <a:rPr b="1" lang="en" sz="3959">
                <a:solidFill>
                  <a:srgbClr val="FF0000"/>
                </a:solidFill>
                <a:latin typeface="Arial Narrow"/>
                <a:ea typeface="Arial Narrow"/>
                <a:cs typeface="Arial Narrow"/>
                <a:sym typeface="Arial Narrow"/>
              </a:rPr>
              <a:t>indoctrination series</a:t>
            </a:r>
            <a:r>
              <a:rPr lang="en" sz="3959">
                <a:latin typeface="Arial Narrow"/>
                <a:ea typeface="Arial Narrow"/>
                <a:cs typeface="Arial Narrow"/>
                <a:sym typeface="Arial Narrow"/>
              </a:rPr>
              <a:t> is </a:t>
            </a:r>
            <a:r>
              <a:rPr lang="en" sz="3959" u="sng">
                <a:latin typeface="Arial Narrow"/>
                <a:ea typeface="Arial Narrow"/>
                <a:cs typeface="Arial Narrow"/>
                <a:sym typeface="Arial Narrow"/>
              </a:rPr>
              <a:t>exactly</a:t>
            </a:r>
            <a:r>
              <a:rPr lang="en" sz="3959">
                <a:latin typeface="Arial Narrow"/>
                <a:ea typeface="Arial Narrow"/>
                <a:cs typeface="Arial Narrow"/>
                <a:sym typeface="Arial Narrow"/>
              </a:rPr>
              <a:t> what you need.</a:t>
            </a:r>
            <a:endParaRPr b="0" i="0" sz="3959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85" name="Shape 7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6" name="Google Shape;786;p140"/>
          <p:cNvSpPr txBox="1"/>
          <p:nvPr>
            <p:ph type="title"/>
          </p:nvPr>
        </p:nvSpPr>
        <p:spPr>
          <a:xfrm>
            <a:off x="152400" y="299275"/>
            <a:ext cx="88392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lang="en">
                <a:latin typeface="Arial Narrow"/>
                <a:ea typeface="Arial Narrow"/>
                <a:cs typeface="Arial Narrow"/>
                <a:sym typeface="Arial Narrow"/>
              </a:rPr>
              <a:t>Again</a:t>
            </a:r>
            <a:r>
              <a:rPr i="0" lang="en" sz="4400" u="none" cap="none" strike="noStrik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…that’s where I come it.</a:t>
            </a:r>
            <a:endParaRPr i="0" sz="4400" u="none" cap="none" strike="noStrike">
              <a:solidFill>
                <a:schemeClr val="dk1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pic>
        <p:nvPicPr>
          <p:cNvPr id="787" name="Google Shape;787;p1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93650" y="1156675"/>
            <a:ext cx="2301266" cy="3682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91" name="Shape 7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2" name="Google Shape;792;p141"/>
          <p:cNvSpPr txBox="1"/>
          <p:nvPr>
            <p:ph type="title"/>
          </p:nvPr>
        </p:nvSpPr>
        <p:spPr>
          <a:xfrm>
            <a:off x="152400" y="1943100"/>
            <a:ext cx="88392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b="0" i="0" lang="en" sz="395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Not only am I going to give you </a:t>
            </a:r>
            <a:r>
              <a:rPr b="1" lang="en" sz="3959">
                <a:solidFill>
                  <a:srgbClr val="FF0000"/>
                </a:solidFill>
              </a:rPr>
              <a:t>my PREMIUM </a:t>
            </a:r>
            <a:r>
              <a:rPr b="1" lang="en" sz="3959">
                <a:solidFill>
                  <a:srgbClr val="000000"/>
                </a:solidFill>
              </a:rPr>
              <a:t>4 week Indoctrination email series...</a:t>
            </a:r>
            <a:r>
              <a:rPr b="1" i="0" lang="en" sz="3959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1" i="0" sz="3959" u="none" cap="none" strike="noStrike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3F3F3F"/>
        </a:solidFill>
      </p:bgPr>
    </p:bg>
    <p:spTree>
      <p:nvGrpSpPr>
        <p:cNvPr id="796" name="Shape 7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7" name="Google Shape;797;p142"/>
          <p:cNvSpPr txBox="1"/>
          <p:nvPr>
            <p:ph type="ctrTitle"/>
          </p:nvPr>
        </p:nvSpPr>
        <p:spPr>
          <a:xfrm>
            <a:off x="0" y="2114550"/>
            <a:ext cx="9144000" cy="104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Font typeface="Arial Black"/>
              <a:buNone/>
            </a:pPr>
            <a:r>
              <a:rPr b="1" i="0" lang="en" sz="3200" u="none" cap="none" strike="noStrike">
                <a:solidFill>
                  <a:srgbClr val="00B0F0"/>
                </a:solidFill>
                <a:latin typeface="Arial Black"/>
                <a:ea typeface="Arial Black"/>
                <a:cs typeface="Arial Black"/>
                <a:sym typeface="Arial Black"/>
              </a:rPr>
              <a:t>I AM </a:t>
            </a:r>
            <a:r>
              <a:rPr b="1" lang="en" sz="3200">
                <a:solidFill>
                  <a:srgbClr val="00B0F0"/>
                </a:solidFill>
                <a:latin typeface="Arial Black"/>
                <a:ea typeface="Arial Black"/>
                <a:cs typeface="Arial Black"/>
                <a:sym typeface="Arial Black"/>
              </a:rPr>
              <a:t>ALSO GOING TO GIVE YOU 3 ENTIRE SEASONS OF IM QUICK TIPS!</a:t>
            </a:r>
            <a:endParaRPr b="1" i="0" sz="3200" u="none" cap="none" strike="noStrike">
              <a:solidFill>
                <a:srgbClr val="00B0F0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</p:spTree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01" name="Shape 8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2" name="Google Shape;802;p143"/>
          <p:cNvSpPr txBox="1"/>
          <p:nvPr>
            <p:ph type="title"/>
          </p:nvPr>
        </p:nvSpPr>
        <p:spPr>
          <a:xfrm>
            <a:off x="152400" y="1186975"/>
            <a:ext cx="88392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b="0" i="0" lang="en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That’s </a:t>
            </a:r>
            <a:r>
              <a:rPr b="1" lang="en" sz="3600">
                <a:solidFill>
                  <a:srgbClr val="FF0000"/>
                </a:solidFill>
              </a:rPr>
              <a:t>over 40 videos</a:t>
            </a:r>
            <a:r>
              <a:rPr lang="en" sz="3600"/>
              <a:t> of purely actionable content where I lay down specific strategies and tactics to help you win in the digital marketing space!</a:t>
            </a:r>
            <a:endParaRPr b="0" i="0" sz="3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lus, Icon - Free images on Pixabay" id="803" name="Google Shape;803;p1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03141" y="3543913"/>
            <a:ext cx="921325" cy="921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04" name="Google Shape;804;p14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620573" y="2949277"/>
            <a:ext cx="1780049" cy="2110601"/>
          </a:xfrm>
          <a:prstGeom prst="rect">
            <a:avLst/>
          </a:prstGeom>
          <a:noFill/>
          <a:ln>
            <a:noFill/>
          </a:ln>
        </p:spPr>
      </p:pic>
      <p:pic>
        <p:nvPicPr>
          <p:cNvPr id="805" name="Google Shape;805;p14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438363" y="2897964"/>
            <a:ext cx="1780050" cy="210196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lus, Icon - Free images on Pixabay" id="806" name="Google Shape;806;p1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32291" y="3543913"/>
            <a:ext cx="921325" cy="921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07" name="Google Shape;807;p14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56150" y="2929875"/>
            <a:ext cx="1780050" cy="214940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11" name="Shape 8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2" name="Google Shape;812;p144"/>
          <p:cNvSpPr txBox="1"/>
          <p:nvPr>
            <p:ph type="title"/>
          </p:nvPr>
        </p:nvSpPr>
        <p:spPr>
          <a:xfrm>
            <a:off x="152400" y="1885950"/>
            <a:ext cx="88392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lang="en" sz="3600">
                <a:latin typeface="Arial Narrow"/>
                <a:ea typeface="Arial Narrow"/>
                <a:cs typeface="Arial Narrow"/>
                <a:sym typeface="Arial Narrow"/>
              </a:rPr>
              <a:t>I don’t just want to give you a racecar here.  I want to give you a racecar AND arm you with the knowledge on how to succeed with it!</a:t>
            </a:r>
            <a:endParaRPr i="0" sz="3600" u="none" cap="none" strike="noStrike">
              <a:solidFill>
                <a:schemeClr val="dk1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</p:spTree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3F3F3F"/>
        </a:solidFill>
      </p:bgPr>
    </p:bg>
    <p:spTree>
      <p:nvGrpSpPr>
        <p:cNvPr id="816" name="Shape 8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7" name="Google Shape;817;p145"/>
          <p:cNvSpPr txBox="1"/>
          <p:nvPr>
            <p:ph type="title"/>
          </p:nvPr>
        </p:nvSpPr>
        <p:spPr>
          <a:xfrm>
            <a:off x="152400" y="2000250"/>
            <a:ext cx="88392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Font typeface="Arial Black"/>
              <a:buNone/>
            </a:pPr>
            <a:r>
              <a:rPr b="0" i="0" lang="en" sz="3600" u="none" cap="none" strike="noStrike">
                <a:solidFill>
                  <a:srgbClr val="00B0F0"/>
                </a:solidFill>
                <a:latin typeface="Arial Black"/>
                <a:ea typeface="Arial Black"/>
                <a:cs typeface="Arial Black"/>
                <a:sym typeface="Arial Black"/>
              </a:rPr>
              <a:t>Listen…</a:t>
            </a:r>
            <a:br>
              <a:rPr b="0" i="0" lang="en" sz="3600" u="none" cap="none" strike="noStrike">
                <a:solidFill>
                  <a:srgbClr val="00B0F0"/>
                </a:solidFill>
                <a:latin typeface="Arial Black"/>
                <a:ea typeface="Arial Black"/>
                <a:cs typeface="Arial Black"/>
                <a:sym typeface="Arial Black"/>
              </a:rPr>
            </a:br>
            <a:r>
              <a:rPr b="0" i="0" lang="en" sz="3600" u="none" cap="none" strike="noStrike">
                <a:solidFill>
                  <a:srgbClr val="00B0F0"/>
                </a:solidFill>
                <a:latin typeface="Arial Black"/>
                <a:ea typeface="Arial Black"/>
                <a:cs typeface="Arial Black"/>
                <a:sym typeface="Arial Black"/>
              </a:rPr>
              <a:t> </a:t>
            </a:r>
            <a:r>
              <a:rPr b="1" lang="en" sz="3600">
                <a:solidFill>
                  <a:srgbClr val="FF9900"/>
                </a:solidFill>
                <a:latin typeface="Arial Black"/>
                <a:ea typeface="Arial Black"/>
                <a:cs typeface="Arial Black"/>
                <a:sym typeface="Arial Black"/>
              </a:rPr>
              <a:t>Email Fire</a:t>
            </a:r>
            <a:r>
              <a:rPr b="0" i="0" lang="en" sz="3600" u="none" cap="none" strike="noStrike">
                <a:solidFill>
                  <a:srgbClr val="00B0F0"/>
                </a:solidFill>
                <a:latin typeface="Arial Black"/>
                <a:ea typeface="Arial Black"/>
                <a:cs typeface="Arial Black"/>
                <a:sym typeface="Arial Black"/>
              </a:rPr>
              <a:t> IS an</a:t>
            </a:r>
            <a:r>
              <a:rPr lang="en" sz="3600">
                <a:solidFill>
                  <a:srgbClr val="00B0F0"/>
                </a:solidFill>
                <a:latin typeface="Arial Black"/>
                <a:ea typeface="Arial Black"/>
                <a:cs typeface="Arial Black"/>
                <a:sym typeface="Arial Black"/>
              </a:rPr>
              <a:t> extremely powerful tool that employs strategies that have worked time and time again</a:t>
            </a:r>
            <a:r>
              <a:rPr b="0" i="0" lang="en" sz="3600" u="none" cap="none" strike="noStrike">
                <a:solidFill>
                  <a:srgbClr val="00B0F0"/>
                </a:solidFill>
                <a:latin typeface="Arial Black"/>
                <a:ea typeface="Arial Black"/>
                <a:cs typeface="Arial Black"/>
                <a:sym typeface="Arial Black"/>
              </a:rPr>
              <a:t>.  </a:t>
            </a:r>
            <a:endParaRPr b="0" i="0" sz="3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21" name="Shape 8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2" name="Google Shape;822;p146"/>
          <p:cNvSpPr txBox="1"/>
          <p:nvPr>
            <p:ph idx="1" type="body"/>
          </p:nvPr>
        </p:nvSpPr>
        <p:spPr>
          <a:xfrm>
            <a:off x="457200" y="793825"/>
            <a:ext cx="8229600" cy="339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000000"/>
                </a:solidFill>
                <a:latin typeface="Arial Narrow"/>
                <a:ea typeface="Arial Narrow"/>
                <a:cs typeface="Arial Narrow"/>
                <a:sym typeface="Arial Narrow"/>
              </a:rPr>
              <a:t>What’s new is that now you don’t have to spend years gaining the experience required to put together a series of this premium caliber...</a:t>
            </a:r>
            <a:endParaRPr sz="3600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Font typeface="Arial Black"/>
              <a:buNone/>
            </a:pPr>
            <a:r>
              <a:rPr b="1" lang="en" sz="3600">
                <a:solidFill>
                  <a:srgbClr val="FF0000"/>
                </a:solidFill>
                <a:latin typeface="Arial Narrow"/>
                <a:ea typeface="Arial Narrow"/>
                <a:cs typeface="Arial Narrow"/>
                <a:sym typeface="Arial Narrow"/>
              </a:rPr>
              <a:t>...I did it for you.</a:t>
            </a:r>
            <a:endParaRPr b="1" sz="3600">
              <a:solidFill>
                <a:srgbClr val="FF0000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</p:spTree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26" name="Shape 8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7" name="Google Shape;827;p147"/>
          <p:cNvSpPr txBox="1"/>
          <p:nvPr>
            <p:ph idx="1" type="body"/>
          </p:nvPr>
        </p:nvSpPr>
        <p:spPr>
          <a:xfrm>
            <a:off x="457200" y="1428075"/>
            <a:ext cx="8229600" cy="339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000000"/>
                </a:solidFill>
                <a:latin typeface="Arial Narrow"/>
                <a:ea typeface="Arial Narrow"/>
                <a:cs typeface="Arial Narrow"/>
                <a:sym typeface="Arial Narrow"/>
              </a:rPr>
              <a:t>It’s the kind of option I never had when I first got started.</a:t>
            </a:r>
            <a:endParaRPr sz="3600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</p:spTree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31" name="Shape 8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2" name="Google Shape;832;p148"/>
          <p:cNvSpPr txBox="1"/>
          <p:nvPr>
            <p:ph type="title"/>
          </p:nvPr>
        </p:nvSpPr>
        <p:spPr>
          <a:xfrm>
            <a:off x="152400" y="1943100"/>
            <a:ext cx="88392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i="0" lang="en" sz="3200" u="none" cap="none" strike="noStrik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It would be fair to charge $</a:t>
            </a:r>
            <a:r>
              <a:rPr lang="en" sz="3200">
                <a:latin typeface="Arial Narrow"/>
                <a:ea typeface="Arial Narrow"/>
                <a:cs typeface="Arial Narrow"/>
                <a:sym typeface="Arial Narrow"/>
              </a:rPr>
              <a:t>250</a:t>
            </a:r>
            <a:r>
              <a:rPr i="0" lang="en" sz="3200" u="none" cap="none" strike="noStrik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 for this </a:t>
            </a:r>
            <a:r>
              <a:rPr lang="en" sz="3200">
                <a:solidFill>
                  <a:srgbClr val="000000"/>
                </a:solidFill>
                <a:latin typeface="Arial Narrow"/>
                <a:ea typeface="Arial Narrow"/>
                <a:cs typeface="Arial Narrow"/>
                <a:sym typeface="Arial Narrow"/>
              </a:rPr>
              <a:t>indoctrination series</a:t>
            </a:r>
            <a:r>
              <a:rPr lang="en" sz="3200">
                <a:solidFill>
                  <a:srgbClr val="FF0000"/>
                </a:solidFill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" sz="3200">
                <a:solidFill>
                  <a:srgbClr val="000000"/>
                </a:solidFill>
                <a:latin typeface="Arial Narrow"/>
                <a:ea typeface="Arial Narrow"/>
                <a:cs typeface="Arial Narrow"/>
                <a:sym typeface="Arial Narrow"/>
              </a:rPr>
              <a:t>that I wrote personally</a:t>
            </a:r>
            <a:r>
              <a:rPr i="0" lang="en" sz="3200" u="none" cap="none" strike="noStrik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.</a:t>
            </a:r>
            <a:endParaRPr i="0" sz="3200" u="none" cap="none" strike="noStrike">
              <a:solidFill>
                <a:schemeClr val="dk1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</p:spTree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36" name="Shape 8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7" name="Google Shape;837;p149"/>
          <p:cNvSpPr txBox="1"/>
          <p:nvPr>
            <p:ph type="title"/>
          </p:nvPr>
        </p:nvSpPr>
        <p:spPr>
          <a:xfrm>
            <a:off x="0" y="1943100"/>
            <a:ext cx="91440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i="0" lang="en" sz="3200" u="none" cap="none" strike="noStrik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I know </a:t>
            </a:r>
            <a:r>
              <a:rPr lang="en" sz="3200">
                <a:latin typeface="Arial Narrow"/>
                <a:ea typeface="Arial Narrow"/>
                <a:cs typeface="Arial Narrow"/>
                <a:sym typeface="Arial Narrow"/>
              </a:rPr>
              <a:t>I personally have paid $250 for just 5 emails written by someone who knows what they are doing.</a:t>
            </a:r>
            <a:endParaRPr i="0" sz="3200" u="none" cap="none" strike="noStrike">
              <a:solidFill>
                <a:schemeClr val="dk1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</p:spTree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41" name="Shape 8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2" name="Google Shape;842;p150"/>
          <p:cNvSpPr txBox="1"/>
          <p:nvPr>
            <p:ph type="title"/>
          </p:nvPr>
        </p:nvSpPr>
        <p:spPr>
          <a:xfrm>
            <a:off x="0" y="1943100"/>
            <a:ext cx="91440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i="0" lang="en" sz="3200" u="none" cap="none" strike="noStrik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I’m not trying to bleed you dry on this though.  This is a premium tool and I want you to get it at a good price.</a:t>
            </a:r>
            <a:endParaRPr i="0" sz="3200" u="none" cap="none" strike="noStrike">
              <a:solidFill>
                <a:schemeClr val="dk1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</p:spTree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46" name="Shape 8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7" name="Google Shape;847;p151"/>
          <p:cNvSpPr txBox="1"/>
          <p:nvPr>
            <p:ph type="title"/>
          </p:nvPr>
        </p:nvSpPr>
        <p:spPr>
          <a:xfrm>
            <a:off x="0" y="1943100"/>
            <a:ext cx="91440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i="0" lang="en" sz="3200" u="none" cap="none" strike="noStrik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I want you to win.  Let’s make it easy.</a:t>
            </a:r>
            <a:endParaRPr i="0" sz="3200" u="none" cap="none" strike="noStrike">
              <a:solidFill>
                <a:schemeClr val="dk1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</p:spTree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51" name="Shape 8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2" name="Google Shape;852;p152"/>
          <p:cNvSpPr txBox="1"/>
          <p:nvPr>
            <p:ph type="title"/>
          </p:nvPr>
        </p:nvSpPr>
        <p:spPr>
          <a:xfrm>
            <a:off x="0" y="1943100"/>
            <a:ext cx="91440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i="0" lang="en" sz="3200" u="none" cap="none" strike="noStrik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You’re not paying $</a:t>
            </a:r>
            <a:r>
              <a:rPr lang="en" sz="3200">
                <a:latin typeface="Arial Narrow"/>
                <a:ea typeface="Arial Narrow"/>
                <a:cs typeface="Arial Narrow"/>
                <a:sym typeface="Arial Narrow"/>
              </a:rPr>
              <a:t>250</a:t>
            </a:r>
            <a:r>
              <a:rPr i="0" lang="en" sz="3200" u="none" cap="none" strike="noStrik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 for this.</a:t>
            </a:r>
            <a:endParaRPr i="0" sz="3200" u="none" cap="none" strike="noStrike">
              <a:solidFill>
                <a:schemeClr val="dk1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</p:spTree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56" name="Shape 8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7" name="Google Shape;857;p153"/>
          <p:cNvSpPr txBox="1"/>
          <p:nvPr>
            <p:ph type="title"/>
          </p:nvPr>
        </p:nvSpPr>
        <p:spPr>
          <a:xfrm>
            <a:off x="0" y="1943100"/>
            <a:ext cx="91440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i="0" lang="en" sz="3200" u="none" cap="none" strike="noStrik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Not $</a:t>
            </a:r>
            <a:r>
              <a:rPr lang="en" sz="3200">
                <a:latin typeface="Arial Narrow"/>
                <a:ea typeface="Arial Narrow"/>
                <a:cs typeface="Arial Narrow"/>
                <a:sym typeface="Arial Narrow"/>
              </a:rPr>
              <a:t>147</a:t>
            </a:r>
            <a:r>
              <a:rPr i="0" lang="en" sz="3200" u="none" cap="none" strike="noStrik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…</a:t>
            </a:r>
            <a:endParaRPr i="0" sz="3200" u="none" cap="none" strike="noStrike">
              <a:solidFill>
                <a:schemeClr val="dk1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</p:spTree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61" name="Shape 8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2" name="Google Shape;862;p154"/>
          <p:cNvSpPr txBox="1"/>
          <p:nvPr>
            <p:ph type="title"/>
          </p:nvPr>
        </p:nvSpPr>
        <p:spPr>
          <a:xfrm>
            <a:off x="0" y="1943100"/>
            <a:ext cx="91440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i="0" lang="en" sz="3200" u="none" cap="none" strike="noStrik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Not even $97…</a:t>
            </a:r>
            <a:br>
              <a:rPr i="0" lang="en" sz="3200" u="none" cap="none" strike="noStrik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</a:br>
            <a:r>
              <a:rPr i="0" lang="en" sz="3200" u="none" cap="none" strike="noStrik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And yeah that puts me square in the territory of putting in more work than what I will get back from </a:t>
            </a:r>
            <a:r>
              <a:rPr lang="en" sz="3200">
                <a:latin typeface="Arial Narrow"/>
                <a:ea typeface="Arial Narrow"/>
                <a:cs typeface="Arial Narrow"/>
                <a:sym typeface="Arial Narrow"/>
              </a:rPr>
              <a:t>writing this thing for you</a:t>
            </a:r>
            <a:r>
              <a:rPr i="0" lang="en" sz="3200" u="none" cap="none" strike="noStrik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.</a:t>
            </a:r>
            <a:endParaRPr i="0" sz="3200" u="none" cap="none" strike="noStrike">
              <a:solidFill>
                <a:schemeClr val="dk1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t/>
            </a:r>
            <a:endParaRPr sz="1800"/>
          </a:p>
        </p:txBody>
      </p:sp>
    </p:spTree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66" name="Shape 8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7" name="Google Shape;867;p155"/>
          <p:cNvSpPr txBox="1"/>
          <p:nvPr>
            <p:ph type="title"/>
          </p:nvPr>
        </p:nvSpPr>
        <p:spPr>
          <a:xfrm>
            <a:off x="0" y="1943100"/>
            <a:ext cx="91440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i="0" lang="en" sz="3200" u="none" cap="none" strike="noStrik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I don’t care.</a:t>
            </a:r>
            <a:endParaRPr i="0" sz="3200" u="none" cap="none" strike="noStrike">
              <a:solidFill>
                <a:schemeClr val="dk1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</p:spTree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71" name="Shape 8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2" name="Google Shape;872;p156"/>
          <p:cNvSpPr txBox="1"/>
          <p:nvPr>
            <p:ph type="title"/>
          </p:nvPr>
        </p:nvSpPr>
        <p:spPr>
          <a:xfrm>
            <a:off x="0" y="1943100"/>
            <a:ext cx="91440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i="0" lang="en" sz="3200" u="none" cap="none" strike="noStrik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I’m </a:t>
            </a:r>
            <a:r>
              <a:rPr lang="en" sz="3200">
                <a:latin typeface="Arial Narrow"/>
                <a:ea typeface="Arial Narrow"/>
                <a:cs typeface="Arial Narrow"/>
                <a:sym typeface="Arial Narrow"/>
              </a:rPr>
              <a:t>listing this series</a:t>
            </a:r>
            <a:r>
              <a:rPr i="0" lang="en" sz="3200" u="none" cap="none" strike="noStrik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 at $10.80. </a:t>
            </a:r>
            <a:endParaRPr i="0" sz="3200" u="none" cap="none" strike="noStrike">
              <a:solidFill>
                <a:schemeClr val="dk1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</p:spTree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76" name="Shape 8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7" name="Google Shape;877;p157"/>
          <p:cNvSpPr txBox="1"/>
          <p:nvPr>
            <p:ph type="title"/>
          </p:nvPr>
        </p:nvSpPr>
        <p:spPr>
          <a:xfrm>
            <a:off x="0" y="1943100"/>
            <a:ext cx="91440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i="0" lang="en" sz="3200" u="none" cap="none" strike="noStrik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 It’s a launch week special. </a:t>
            </a:r>
            <a:endParaRPr i="0" sz="3200" u="none" cap="none" strike="noStrike">
              <a:solidFill>
                <a:schemeClr val="dk1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</p:spTree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81" name="Shape 8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2" name="Google Shape;882;p158"/>
          <p:cNvSpPr txBox="1"/>
          <p:nvPr>
            <p:ph type="title"/>
          </p:nvPr>
        </p:nvSpPr>
        <p:spPr>
          <a:xfrm>
            <a:off x="0" y="1943100"/>
            <a:ext cx="91440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i="0" lang="en" sz="3200" u="none" cap="none" strike="noStrik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After that I’m setting the </a:t>
            </a:r>
            <a:r>
              <a:rPr lang="en" sz="3200">
                <a:latin typeface="Arial Narrow"/>
                <a:ea typeface="Arial Narrow"/>
                <a:cs typeface="Arial Narrow"/>
                <a:sym typeface="Arial Narrow"/>
              </a:rPr>
              <a:t>series</a:t>
            </a:r>
            <a:r>
              <a:rPr i="0" lang="en" sz="3200" u="none" cap="none" strike="noStrik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 at $</a:t>
            </a:r>
            <a:r>
              <a:rPr lang="en" sz="3200">
                <a:latin typeface="Arial Narrow"/>
                <a:ea typeface="Arial Narrow"/>
                <a:cs typeface="Arial Narrow"/>
                <a:sym typeface="Arial Narrow"/>
              </a:rPr>
              <a:t>27</a:t>
            </a:r>
            <a:r>
              <a:rPr i="0" lang="en" sz="3200" u="none" cap="none" strike="noStrik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.  Still an incredible deal, just not launch week incredible.</a:t>
            </a:r>
            <a:endParaRPr i="0" sz="3200" u="none" cap="none" strike="noStrike">
              <a:solidFill>
                <a:schemeClr val="dk1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</p:spTree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86" name="Shape 8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7" name="Google Shape;887;p159"/>
          <p:cNvSpPr txBox="1"/>
          <p:nvPr>
            <p:ph type="title"/>
          </p:nvPr>
        </p:nvSpPr>
        <p:spPr>
          <a:xfrm>
            <a:off x="0" y="1943100"/>
            <a:ext cx="91440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i="0" lang="en" sz="3200" u="none" cap="none" strike="noStrik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Now look, in a moment I’m going to give you a call to action…</a:t>
            </a:r>
            <a:endParaRPr i="0" sz="3200" u="none" cap="none" strike="noStrike">
              <a:solidFill>
                <a:schemeClr val="dk1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</p:spTree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91" name="Shape 8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2" name="Google Shape;892;p160"/>
          <p:cNvSpPr txBox="1"/>
          <p:nvPr>
            <p:ph type="title"/>
          </p:nvPr>
        </p:nvSpPr>
        <p:spPr>
          <a:xfrm>
            <a:off x="0" y="1943100"/>
            <a:ext cx="91440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i="0" lang="en" sz="3200" u="none" cap="none" strike="noStrik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I want you to invest in your business here.  </a:t>
            </a:r>
            <a:br>
              <a:rPr i="0" lang="en" sz="3200" u="none" cap="none" strike="noStrik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</a:br>
            <a:r>
              <a:rPr lang="en" sz="3200">
                <a:latin typeface="Arial Narrow"/>
                <a:ea typeface="Arial Narrow"/>
                <a:cs typeface="Arial Narrow"/>
                <a:sym typeface="Arial Narrow"/>
              </a:rPr>
              <a:t>What I offer you is no trick.  This is no mere gimmick.</a:t>
            </a:r>
            <a:endParaRPr i="0" sz="3200" u="none" cap="none" strike="noStrike">
              <a:solidFill>
                <a:schemeClr val="dk1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</p:spTree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96" name="Shape 8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7" name="Google Shape;897;p161"/>
          <p:cNvSpPr txBox="1"/>
          <p:nvPr>
            <p:ph type="title"/>
          </p:nvPr>
        </p:nvSpPr>
        <p:spPr>
          <a:xfrm>
            <a:off x="515350" y="1943100"/>
            <a:ext cx="82653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lang="en" sz="3200">
                <a:latin typeface="Arial Narrow"/>
                <a:ea typeface="Arial Narrow"/>
                <a:cs typeface="Arial Narrow"/>
                <a:sym typeface="Arial Narrow"/>
              </a:rPr>
              <a:t>This is exactly what you need to convert cold leads to warm traffic that wants to buy things from you.</a:t>
            </a:r>
            <a:endParaRPr i="0" sz="3200" u="none" cap="none" strike="noStrike">
              <a:solidFill>
                <a:schemeClr val="dk1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</p:spTree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01" name="Shape 9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2" name="Google Shape;902;p162"/>
          <p:cNvSpPr txBox="1"/>
          <p:nvPr>
            <p:ph idx="1" type="body"/>
          </p:nvPr>
        </p:nvSpPr>
        <p:spPr>
          <a:xfrm>
            <a:off x="457200" y="1200150"/>
            <a:ext cx="8229600" cy="20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lang="en">
                <a:latin typeface="Arial Narrow"/>
                <a:ea typeface="Arial Narrow"/>
                <a:cs typeface="Arial Narrow"/>
                <a:sym typeface="Arial Narrow"/>
              </a:rPr>
              <a:t>AND I am going to give you </a:t>
            </a:r>
            <a:r>
              <a:rPr b="1" lang="en">
                <a:solidFill>
                  <a:srgbClr val="FF0000"/>
                </a:solidFill>
                <a:latin typeface="Arial Narrow"/>
                <a:ea typeface="Arial Narrow"/>
                <a:cs typeface="Arial Narrow"/>
                <a:sym typeface="Arial Narrow"/>
              </a:rPr>
              <a:t>40 videos </a:t>
            </a:r>
            <a:r>
              <a:rPr lang="en">
                <a:latin typeface="Arial Narrow"/>
                <a:ea typeface="Arial Narrow"/>
                <a:cs typeface="Arial Narrow"/>
                <a:sym typeface="Arial Narrow"/>
              </a:rPr>
              <a:t>of IM Quick Tips content showing you tons of strategy and tactics in the digital marketing space!</a:t>
            </a:r>
            <a:endParaRPr>
              <a:latin typeface="Arial Narrow"/>
              <a:ea typeface="Arial Narrow"/>
              <a:cs typeface="Arial Narrow"/>
              <a:sym typeface="Arial Narrow"/>
            </a:endParaRPr>
          </a:p>
          <a:p>
            <a:pPr indent="-139700" lvl="0" marL="342900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06" name="Shape 9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7" name="Google Shape;907;p163"/>
          <p:cNvSpPr txBox="1"/>
          <p:nvPr>
            <p:ph type="title"/>
          </p:nvPr>
        </p:nvSpPr>
        <p:spPr>
          <a:xfrm>
            <a:off x="327050" y="1943100"/>
            <a:ext cx="85131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i="0" lang="en" sz="3200" u="none" cap="none" strike="noStrik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Building a rock solid </a:t>
            </a:r>
            <a:r>
              <a:rPr lang="en" sz="3200">
                <a:latin typeface="Arial Narrow"/>
                <a:ea typeface="Arial Narrow"/>
                <a:cs typeface="Arial Narrow"/>
                <a:sym typeface="Arial Narrow"/>
              </a:rPr>
              <a:t>business </a:t>
            </a:r>
            <a:r>
              <a:rPr i="0" lang="en" sz="3200" u="none" cap="none" strike="noStrik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on the </a:t>
            </a:r>
            <a:r>
              <a:rPr lang="en" sz="3200">
                <a:latin typeface="Arial Narrow"/>
                <a:ea typeface="Arial Narrow"/>
                <a:cs typeface="Arial Narrow"/>
                <a:sym typeface="Arial Narrow"/>
              </a:rPr>
              <a:t>internet when you are living directly in the middle of the information age </a:t>
            </a:r>
            <a:r>
              <a:rPr i="0" lang="en" sz="3200" u="none" cap="none" strike="noStrik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is a no brainer.</a:t>
            </a:r>
            <a:endParaRPr i="0" sz="3200" u="none" cap="none" strike="noStrike">
              <a:solidFill>
                <a:schemeClr val="dk1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</p:spTree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11" name="Shape 9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2" name="Google Shape;912;p164"/>
          <p:cNvSpPr txBox="1"/>
          <p:nvPr>
            <p:ph type="title"/>
          </p:nvPr>
        </p:nvSpPr>
        <p:spPr>
          <a:xfrm>
            <a:off x="0" y="1943100"/>
            <a:ext cx="91440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i="0" lang="en" sz="3200" u="none" cap="none" strike="noStrik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I am going to leave </a:t>
            </a:r>
            <a:r>
              <a:rPr lang="en" sz="3200">
                <a:latin typeface="Arial Narrow"/>
                <a:ea typeface="Arial Narrow"/>
                <a:cs typeface="Arial Narrow"/>
                <a:sym typeface="Arial Narrow"/>
              </a:rPr>
              <a:t>Email Fire</a:t>
            </a:r>
            <a:r>
              <a:rPr i="0" lang="en" sz="3200" u="none" cap="none" strike="noStrik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 at $</a:t>
            </a:r>
            <a:r>
              <a:rPr lang="en" sz="3200">
                <a:latin typeface="Arial Narrow"/>
                <a:ea typeface="Arial Narrow"/>
                <a:cs typeface="Arial Narrow"/>
                <a:sym typeface="Arial Narrow"/>
              </a:rPr>
              <a:t>2</a:t>
            </a:r>
            <a:r>
              <a:rPr i="0" lang="en" sz="3200" u="none" cap="none" strike="noStrik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7 and if you look at it over the course of one year… </a:t>
            </a:r>
            <a:endParaRPr i="0" sz="3200" u="none" cap="none" strike="noStrike">
              <a:solidFill>
                <a:schemeClr val="dk1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</p:spTree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16" name="Shape 9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7" name="Google Shape;917;p165"/>
          <p:cNvSpPr txBox="1"/>
          <p:nvPr>
            <p:ph type="title"/>
          </p:nvPr>
        </p:nvSpPr>
        <p:spPr>
          <a:xfrm>
            <a:off x="0" y="1943100"/>
            <a:ext cx="91440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Font typeface="Arial Black"/>
              <a:buNone/>
            </a:pPr>
            <a:r>
              <a:rPr b="1" i="0" lang="en" sz="3200" u="none" cap="none" strike="noStrike">
                <a:solidFill>
                  <a:srgbClr val="FF0000"/>
                </a:solidFill>
                <a:latin typeface="Arial Black"/>
                <a:ea typeface="Arial Black"/>
                <a:cs typeface="Arial Black"/>
                <a:sym typeface="Arial Black"/>
              </a:rPr>
              <a:t>THAT’S LESS THAN .0</a:t>
            </a:r>
            <a:r>
              <a:rPr b="1" lang="en" sz="3200">
                <a:solidFill>
                  <a:srgbClr val="FF0000"/>
                </a:solidFill>
                <a:latin typeface="Arial Black"/>
                <a:ea typeface="Arial Black"/>
                <a:cs typeface="Arial Black"/>
                <a:sym typeface="Arial Black"/>
              </a:rPr>
              <a:t>8 CENTS</a:t>
            </a:r>
            <a:r>
              <a:rPr b="1" i="0" lang="en" sz="3200" u="none" cap="none" strike="noStrike">
                <a:solidFill>
                  <a:srgbClr val="FF0000"/>
                </a:solidFill>
                <a:latin typeface="Arial Black"/>
                <a:ea typeface="Arial Black"/>
                <a:cs typeface="Arial Black"/>
                <a:sym typeface="Arial Black"/>
              </a:rPr>
              <a:t> A DAY!!!</a:t>
            </a:r>
            <a:endParaRPr b="1" i="0" sz="3200" u="none" cap="none" strike="noStrike">
              <a:solidFill>
                <a:srgbClr val="FF0000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Font typeface="Arial Black"/>
              <a:buNone/>
            </a:pPr>
            <a:r>
              <a:t/>
            </a:r>
            <a:endParaRPr sz="1400">
              <a:solidFill>
                <a:srgbClr val="000000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</p:spTree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21" name="Shape 9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" name="Google Shape;922;p166"/>
          <p:cNvSpPr txBox="1"/>
          <p:nvPr>
            <p:ph type="title"/>
          </p:nvPr>
        </p:nvSpPr>
        <p:spPr>
          <a:xfrm>
            <a:off x="1020775" y="1943100"/>
            <a:ext cx="74625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i="0" lang="en" sz="2800" u="none" cap="none" strike="noStrik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Would you be willing to invest </a:t>
            </a:r>
            <a:r>
              <a:rPr b="1" i="0" lang="en" sz="2800" u="none" cap="none" strike="noStrike">
                <a:solidFill>
                  <a:srgbClr val="FF0000"/>
                </a:solidFill>
                <a:latin typeface="Arial Narrow"/>
                <a:ea typeface="Arial Narrow"/>
                <a:cs typeface="Arial Narrow"/>
                <a:sym typeface="Arial Narrow"/>
              </a:rPr>
              <a:t>.0</a:t>
            </a:r>
            <a:r>
              <a:rPr b="1" lang="en" sz="2800">
                <a:solidFill>
                  <a:srgbClr val="FF0000"/>
                </a:solidFill>
                <a:latin typeface="Arial Narrow"/>
                <a:ea typeface="Arial Narrow"/>
                <a:cs typeface="Arial Narrow"/>
                <a:sym typeface="Arial Narrow"/>
              </a:rPr>
              <a:t>8</a:t>
            </a:r>
            <a:r>
              <a:rPr b="1" i="0" lang="en" sz="2800" u="none" cap="none" strike="noStrike">
                <a:solidFill>
                  <a:srgbClr val="FF0000"/>
                </a:solidFill>
                <a:latin typeface="Arial Narrow"/>
                <a:ea typeface="Arial Narrow"/>
                <a:cs typeface="Arial Narrow"/>
                <a:sym typeface="Arial Narrow"/>
              </a:rPr>
              <a:t> cents</a:t>
            </a:r>
            <a:r>
              <a:rPr i="0" lang="en" sz="2800" u="none" cap="none" strike="noStrik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 a day </a:t>
            </a:r>
            <a:endParaRPr i="0" sz="2800" u="none" cap="none" strike="noStrike">
              <a:solidFill>
                <a:schemeClr val="dk1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i="0" lang="en" sz="2800" u="none" cap="none" strike="noStrik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over the course of one year for</a:t>
            </a:r>
            <a:r>
              <a:rPr b="1" lang="en" sz="2800">
                <a:solidFill>
                  <a:srgbClr val="FF0000"/>
                </a:solidFill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" sz="2800">
                <a:solidFill>
                  <a:srgbClr val="000000"/>
                </a:solidFill>
                <a:latin typeface="Arial Narrow"/>
                <a:ea typeface="Arial Narrow"/>
                <a:cs typeface="Arial Narrow"/>
                <a:sym typeface="Arial Narrow"/>
              </a:rPr>
              <a:t>one of the greatest tools to ever grace the Internet Marketing space?</a:t>
            </a:r>
            <a:endParaRPr i="0" sz="2800" u="none" cap="none" strike="noStrike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</p:spTree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26" name="Shape 9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7" name="Google Shape;927;p167"/>
          <p:cNvSpPr txBox="1"/>
          <p:nvPr>
            <p:ph type="title"/>
          </p:nvPr>
        </p:nvSpPr>
        <p:spPr>
          <a:xfrm>
            <a:off x="0" y="1943100"/>
            <a:ext cx="91440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b="1" i="0" lang="en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 would.  And have.</a:t>
            </a:r>
            <a:endParaRPr b="1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31" name="Shape 9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2" name="Google Shape;932;p168"/>
          <p:cNvSpPr txBox="1"/>
          <p:nvPr>
            <p:ph type="title"/>
          </p:nvPr>
        </p:nvSpPr>
        <p:spPr>
          <a:xfrm>
            <a:off x="949300" y="2729625"/>
            <a:ext cx="7581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b="0" i="0" lang="en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r>
              <a:rPr i="1" lang="en" sz="2800"/>
              <a:t>I'm going to use all my tools, my God-given ability, and make the best life I can with it. </a:t>
            </a:r>
            <a:endParaRPr i="1" sz="28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t/>
            </a:r>
            <a:endParaRPr i="1" sz="2800"/>
          </a:p>
          <a:p>
            <a:pPr indent="-406400" lvl="0" marL="457200" marR="0" rtl="0" algn="ctr">
              <a:spcBef>
                <a:spcPts val="0"/>
              </a:spcBef>
              <a:spcAft>
                <a:spcPts val="0"/>
              </a:spcAft>
              <a:buSzPts val="2800"/>
              <a:buChar char="-"/>
            </a:pPr>
            <a:r>
              <a:rPr i="1" lang="en" sz="2800"/>
              <a:t>LeBron James</a:t>
            </a:r>
            <a:br>
              <a:rPr i="1" lang="en" sz="2800"/>
            </a:br>
            <a:endParaRPr i="1" sz="28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br>
              <a:rPr i="1" lang="en" sz="2800"/>
            </a:br>
            <a:endParaRPr i="0" sz="2800" u="none" cap="none" strike="noStrike">
              <a:solidFill>
                <a:schemeClr val="dk1"/>
              </a:solidFill>
            </a:endParaRPr>
          </a:p>
        </p:txBody>
      </p:sp>
      <p:pic>
        <p:nvPicPr>
          <p:cNvPr id="933" name="Google Shape;933;p168"/>
          <p:cNvPicPr preferRelativeResize="0"/>
          <p:nvPr/>
        </p:nvPicPr>
        <p:blipFill>
          <a:blip r:embed="rId3">
            <a:alphaModFix amt="31000"/>
          </a:blip>
          <a:stretch>
            <a:fillRect/>
          </a:stretch>
        </p:blipFill>
        <p:spPr>
          <a:xfrm>
            <a:off x="3401025" y="1262500"/>
            <a:ext cx="2437012" cy="24248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37" name="Shape 9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8" name="Google Shape;938;p169"/>
          <p:cNvSpPr txBox="1"/>
          <p:nvPr>
            <p:ph type="title"/>
          </p:nvPr>
        </p:nvSpPr>
        <p:spPr>
          <a:xfrm>
            <a:off x="925325" y="2705650"/>
            <a:ext cx="7581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b="0" lang="en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r>
              <a:rPr lang="en" sz="2800">
                <a:latin typeface="Arial Narrow"/>
                <a:ea typeface="Arial Narrow"/>
                <a:cs typeface="Arial Narrow"/>
                <a:sym typeface="Arial Narrow"/>
              </a:rPr>
              <a:t>With </a:t>
            </a:r>
            <a:r>
              <a:rPr b="1" lang="en" sz="2800">
                <a:solidFill>
                  <a:srgbClr val="FF0000"/>
                </a:solidFill>
                <a:latin typeface="Arial Narrow"/>
                <a:ea typeface="Arial Narrow"/>
                <a:cs typeface="Arial Narrow"/>
                <a:sym typeface="Arial Narrow"/>
              </a:rPr>
              <a:t>Email Fire </a:t>
            </a:r>
            <a:r>
              <a:rPr lang="en" sz="2800">
                <a:latin typeface="Arial Narrow"/>
                <a:ea typeface="Arial Narrow"/>
                <a:cs typeface="Arial Narrow"/>
                <a:sym typeface="Arial Narrow"/>
              </a:rPr>
              <a:t>you have all of my ability and experience infused into a tool for you to achieve sustainable success online.</a:t>
            </a:r>
            <a:endParaRPr sz="2800"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br>
              <a:rPr i="1" lang="en" sz="2800"/>
            </a:br>
            <a:endParaRPr i="0" sz="2800" u="none" cap="none" strike="noStrike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42" name="Shape 9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3" name="Google Shape;943;p170"/>
          <p:cNvSpPr txBox="1"/>
          <p:nvPr>
            <p:ph type="title"/>
          </p:nvPr>
        </p:nvSpPr>
        <p:spPr>
          <a:xfrm>
            <a:off x="925325" y="2705650"/>
            <a:ext cx="7581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b="0" lang="en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r>
              <a:rPr lang="en" sz="2800">
                <a:latin typeface="Arial Narrow"/>
                <a:ea typeface="Arial Narrow"/>
                <a:cs typeface="Arial Narrow"/>
                <a:sym typeface="Arial Narrow"/>
              </a:rPr>
              <a:t>The right tool for the right job.  That’s how we win.</a:t>
            </a:r>
            <a:endParaRPr sz="2800"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br>
              <a:rPr i="1" lang="en" sz="2800"/>
            </a:br>
            <a:endParaRPr i="0" sz="2800" u="none" cap="none" strike="noStrike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47" name="Shape 9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8" name="Google Shape;948;p171"/>
          <p:cNvSpPr txBox="1"/>
          <p:nvPr>
            <p:ph type="title"/>
          </p:nvPr>
        </p:nvSpPr>
        <p:spPr>
          <a:xfrm>
            <a:off x="152400" y="285750"/>
            <a:ext cx="88392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i="0" lang="en" sz="3959" u="none" cap="none" strike="noStrik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Today inside </a:t>
            </a:r>
            <a:r>
              <a:rPr b="1" lang="en" sz="3959">
                <a:solidFill>
                  <a:srgbClr val="FF0000"/>
                </a:solidFill>
                <a:latin typeface="Arial Narrow"/>
                <a:ea typeface="Arial Narrow"/>
                <a:cs typeface="Arial Narrow"/>
                <a:sym typeface="Arial Narrow"/>
              </a:rPr>
              <a:t>Email Fire</a:t>
            </a:r>
            <a:r>
              <a:rPr b="1" i="0" lang="en" sz="3959" u="none" cap="none" strike="noStrike">
                <a:solidFill>
                  <a:srgbClr val="FF0000"/>
                </a:solidFill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i="0" lang="en" sz="3959" u="none" cap="none" strike="noStrik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you’re going to be instantly getting </a:t>
            </a:r>
            <a:r>
              <a:rPr lang="en" sz="3959">
                <a:latin typeface="Arial Narrow"/>
                <a:ea typeface="Arial Narrow"/>
                <a:cs typeface="Arial Narrow"/>
                <a:sym typeface="Arial Narrow"/>
              </a:rPr>
              <a:t>a tool that contains</a:t>
            </a:r>
            <a:r>
              <a:rPr i="0" lang="en" sz="3959" u="none" cap="none" strike="noStrik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:</a:t>
            </a:r>
            <a:endParaRPr i="0" sz="3959" u="none" cap="none" strike="noStrike">
              <a:solidFill>
                <a:schemeClr val="dk1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949" name="Google Shape;949;p171"/>
          <p:cNvSpPr txBox="1"/>
          <p:nvPr>
            <p:ph idx="1" type="body"/>
          </p:nvPr>
        </p:nvSpPr>
        <p:spPr>
          <a:xfrm>
            <a:off x="0" y="1371600"/>
            <a:ext cx="91440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77519" lvl="0" marL="51435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Font typeface="Calibri"/>
              <a:buAutoNum type="arabicPeriod"/>
            </a:pPr>
            <a:r>
              <a:rPr lang="en" sz="1800"/>
              <a:t>A 4 week (20 email) premium engagement sequence </a:t>
            </a:r>
            <a:endParaRPr sz="1800"/>
          </a:p>
          <a:p>
            <a:pPr indent="0" lvl="0" marL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/>
          </a:p>
          <a:p>
            <a:pPr indent="-336550" lvl="0" marL="51435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36550" lvl="0" marL="51435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65100" lvl="0" marL="3429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53" name="Shape 9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4" name="Google Shape;954;p172"/>
          <p:cNvSpPr txBox="1"/>
          <p:nvPr>
            <p:ph type="title"/>
          </p:nvPr>
        </p:nvSpPr>
        <p:spPr>
          <a:xfrm>
            <a:off x="152400" y="285750"/>
            <a:ext cx="88392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b="0" i="0" lang="en" sz="395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Today inside </a:t>
            </a:r>
            <a:r>
              <a:rPr b="1" lang="en" sz="3959">
                <a:solidFill>
                  <a:srgbClr val="FF0000"/>
                </a:solidFill>
              </a:rPr>
              <a:t>Email Fire</a:t>
            </a:r>
            <a:r>
              <a:rPr b="1" i="0" lang="en" sz="3959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0" i="0" lang="en" sz="395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you’re going to be instantly getting </a:t>
            </a:r>
            <a:r>
              <a:rPr lang="en" sz="3959"/>
              <a:t>a tool that contains</a:t>
            </a:r>
            <a:r>
              <a:rPr b="0" i="0" lang="en" sz="395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</a:t>
            </a:r>
            <a:endParaRPr b="0" i="0" sz="3959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5" name="Google Shape;955;p172"/>
          <p:cNvSpPr txBox="1"/>
          <p:nvPr>
            <p:ph idx="1" type="body"/>
          </p:nvPr>
        </p:nvSpPr>
        <p:spPr>
          <a:xfrm>
            <a:off x="0" y="1371600"/>
            <a:ext cx="91440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77519" lvl="0" marL="51435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Font typeface="Calibri"/>
              <a:buAutoNum type="arabicPeriod"/>
            </a:pPr>
            <a:r>
              <a:rPr lang="en" sz="1800"/>
              <a:t>A 4 week (20 email) premium engagement sequence </a:t>
            </a:r>
            <a:endParaRPr sz="1800"/>
          </a:p>
          <a:p>
            <a:pPr indent="-477519" lvl="0" marL="51435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Font typeface="Calibri"/>
              <a:buAutoNum type="arabicPeriod"/>
            </a:pPr>
            <a:r>
              <a:rPr lang="en" sz="1800"/>
              <a:t>Pure value delivered with actionable content thought the entire sequence to build massive authority.</a:t>
            </a:r>
            <a:endParaRPr sz="1800"/>
          </a:p>
          <a:p>
            <a:pPr indent="0" lvl="0" marL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/>
          </a:p>
          <a:p>
            <a:pPr indent="-336550" lvl="0" marL="51435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36550" lvl="0" marL="51435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65100" lvl="0" marL="3429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59" name="Shape 9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0" name="Google Shape;960;p173"/>
          <p:cNvSpPr txBox="1"/>
          <p:nvPr>
            <p:ph type="title"/>
          </p:nvPr>
        </p:nvSpPr>
        <p:spPr>
          <a:xfrm>
            <a:off x="152400" y="285750"/>
            <a:ext cx="88392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b="0" i="0" lang="en" sz="395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Today inside </a:t>
            </a:r>
            <a:r>
              <a:rPr b="1" lang="en" sz="3959">
                <a:solidFill>
                  <a:srgbClr val="FF0000"/>
                </a:solidFill>
              </a:rPr>
              <a:t>Email Fire</a:t>
            </a:r>
            <a:r>
              <a:rPr b="1" i="0" lang="en" sz="3959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0" i="0" lang="en" sz="395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you’re going to be instantly getting </a:t>
            </a:r>
            <a:r>
              <a:rPr lang="en" sz="3959"/>
              <a:t>a tool that contains</a:t>
            </a:r>
            <a:r>
              <a:rPr b="0" i="0" lang="en" sz="395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</a:t>
            </a:r>
            <a:endParaRPr b="0" i="0" sz="3959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1" name="Google Shape;961;p173"/>
          <p:cNvSpPr txBox="1"/>
          <p:nvPr>
            <p:ph idx="1" type="body"/>
          </p:nvPr>
        </p:nvSpPr>
        <p:spPr>
          <a:xfrm>
            <a:off x="0" y="1371600"/>
            <a:ext cx="91440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77519" lvl="0" marL="51435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Font typeface="Calibri"/>
              <a:buAutoNum type="arabicPeriod"/>
            </a:pPr>
            <a:r>
              <a:rPr lang="en" sz="1800"/>
              <a:t>A 4 week (20 email) premium engagement sequence </a:t>
            </a:r>
            <a:endParaRPr sz="1800"/>
          </a:p>
          <a:p>
            <a:pPr indent="-477519" lvl="0" marL="51435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Font typeface="Calibri"/>
              <a:buAutoNum type="arabicPeriod"/>
            </a:pPr>
            <a:r>
              <a:rPr lang="en" sz="1800"/>
              <a:t>Pure value delivered with actionable content thought the entire sequence to build massive authority.</a:t>
            </a:r>
            <a:endParaRPr sz="1800"/>
          </a:p>
          <a:p>
            <a:pPr indent="-477519" lvl="0" marL="51435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Font typeface="Calibri"/>
              <a:buAutoNum type="arabicPeriod"/>
            </a:pPr>
            <a:r>
              <a:rPr lang="en" sz="1800"/>
              <a:t>Engaging entertainment delivered throughout the series in the form of story to build incredible rapport.</a:t>
            </a:r>
            <a:endParaRPr sz="1800"/>
          </a:p>
          <a:p>
            <a:pPr indent="0" lvl="0" marL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/>
          </a:p>
          <a:p>
            <a:pPr indent="-336550" lvl="0" marL="51435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36550" lvl="0" marL="51435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65100" lvl="0" marL="3429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65" name="Shape 9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6" name="Google Shape;966;p174"/>
          <p:cNvSpPr txBox="1"/>
          <p:nvPr>
            <p:ph type="title"/>
          </p:nvPr>
        </p:nvSpPr>
        <p:spPr>
          <a:xfrm>
            <a:off x="152400" y="285750"/>
            <a:ext cx="88392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b="0" i="0" lang="en" sz="395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Today inside </a:t>
            </a:r>
            <a:r>
              <a:rPr b="1" lang="en" sz="3959">
                <a:solidFill>
                  <a:srgbClr val="FF0000"/>
                </a:solidFill>
              </a:rPr>
              <a:t>Email Fire</a:t>
            </a:r>
            <a:r>
              <a:rPr b="1" i="0" lang="en" sz="3959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0" i="0" lang="en" sz="395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you’re going to be instantly getting </a:t>
            </a:r>
            <a:r>
              <a:rPr lang="en" sz="3959"/>
              <a:t>a tool that contains</a:t>
            </a:r>
            <a:r>
              <a:rPr b="0" i="0" lang="en" sz="395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</a:t>
            </a:r>
            <a:endParaRPr b="0" i="0" sz="3959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7" name="Google Shape;967;p174"/>
          <p:cNvSpPr txBox="1"/>
          <p:nvPr>
            <p:ph idx="1" type="body"/>
          </p:nvPr>
        </p:nvSpPr>
        <p:spPr>
          <a:xfrm>
            <a:off x="0" y="1371600"/>
            <a:ext cx="91440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77519" lvl="0" marL="51435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Font typeface="Calibri"/>
              <a:buAutoNum type="arabicPeriod"/>
            </a:pPr>
            <a:r>
              <a:rPr lang="en" sz="1800"/>
              <a:t>A 4 week (20 email) premium engagement sequence </a:t>
            </a:r>
            <a:endParaRPr sz="1800"/>
          </a:p>
          <a:p>
            <a:pPr indent="-477519" lvl="0" marL="51435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Font typeface="Calibri"/>
              <a:buAutoNum type="arabicPeriod"/>
            </a:pPr>
            <a:r>
              <a:rPr lang="en" sz="1800"/>
              <a:t>Pure value delivered with actionable content thought the entire sequence to build massive authority.</a:t>
            </a:r>
            <a:endParaRPr sz="1800"/>
          </a:p>
          <a:p>
            <a:pPr indent="-477519" lvl="0" marL="51435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Font typeface="Calibri"/>
              <a:buAutoNum type="arabicPeriod"/>
            </a:pPr>
            <a:r>
              <a:rPr lang="en" sz="1800"/>
              <a:t>Engaging entertainment delivered throughout the series in the form of story to build incredible rapport.</a:t>
            </a:r>
            <a:endParaRPr sz="1800"/>
          </a:p>
          <a:p>
            <a:pPr indent="-477519" lvl="0" marL="51435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Font typeface="Calibri"/>
              <a:buAutoNum type="arabicPeriod"/>
            </a:pPr>
            <a:r>
              <a:rPr lang="en" sz="1800"/>
              <a:t>Insightful loops build into the sequence to test click through rates and engagement </a:t>
            </a:r>
            <a:endParaRPr sz="1800"/>
          </a:p>
          <a:p>
            <a:pPr indent="0" lvl="0" marL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/>
          </a:p>
          <a:p>
            <a:pPr indent="-336550" lvl="0" marL="51435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36550" lvl="0" marL="51435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65100" lvl="0" marL="3429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71" name="Shape 9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" name="Google Shape;972;p175"/>
          <p:cNvSpPr txBox="1"/>
          <p:nvPr>
            <p:ph type="title"/>
          </p:nvPr>
        </p:nvSpPr>
        <p:spPr>
          <a:xfrm>
            <a:off x="152400" y="285750"/>
            <a:ext cx="88392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b="0" i="0" lang="en" sz="395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Today inside </a:t>
            </a:r>
            <a:r>
              <a:rPr b="1" lang="en" sz="3959">
                <a:solidFill>
                  <a:srgbClr val="FF0000"/>
                </a:solidFill>
              </a:rPr>
              <a:t>Email Fire</a:t>
            </a:r>
            <a:r>
              <a:rPr b="1" i="0" lang="en" sz="3959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0" i="0" lang="en" sz="395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you’re going to be instantly getting </a:t>
            </a:r>
            <a:r>
              <a:rPr lang="en" sz="3959"/>
              <a:t>a tool that contains</a:t>
            </a:r>
            <a:r>
              <a:rPr b="0" i="0" lang="en" sz="395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</a:t>
            </a:r>
            <a:endParaRPr b="0" i="0" sz="3959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3" name="Google Shape;973;p175"/>
          <p:cNvSpPr txBox="1"/>
          <p:nvPr>
            <p:ph idx="1" type="body"/>
          </p:nvPr>
        </p:nvSpPr>
        <p:spPr>
          <a:xfrm>
            <a:off x="0" y="1371600"/>
            <a:ext cx="91440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77519" lvl="0" marL="51435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Font typeface="Calibri"/>
              <a:buAutoNum type="arabicPeriod"/>
            </a:pPr>
            <a:r>
              <a:rPr lang="en" sz="1800"/>
              <a:t>A 4 week (20 email) premium engagement sequence </a:t>
            </a:r>
            <a:endParaRPr sz="1800"/>
          </a:p>
          <a:p>
            <a:pPr indent="-477519" lvl="0" marL="51435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Font typeface="Calibri"/>
              <a:buAutoNum type="arabicPeriod"/>
            </a:pPr>
            <a:r>
              <a:rPr lang="en" sz="1800"/>
              <a:t>Pure value delivered with actionable content thought the entire sequence to build massive authority.</a:t>
            </a:r>
            <a:endParaRPr sz="1800"/>
          </a:p>
          <a:p>
            <a:pPr indent="-477519" lvl="0" marL="51435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Font typeface="Calibri"/>
              <a:buAutoNum type="arabicPeriod"/>
            </a:pPr>
            <a:r>
              <a:rPr lang="en" sz="1800"/>
              <a:t>Engaging entertainment delivered throughout the series in the form of story to build incredible rapport.</a:t>
            </a:r>
            <a:endParaRPr sz="1800"/>
          </a:p>
          <a:p>
            <a:pPr indent="-477519" lvl="0" marL="51435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Font typeface="Calibri"/>
              <a:buAutoNum type="arabicPeriod"/>
            </a:pPr>
            <a:r>
              <a:rPr lang="en" sz="1800"/>
              <a:t>Insightful loops build into the sequence to test click through rates and engagement </a:t>
            </a:r>
            <a:endParaRPr sz="1800"/>
          </a:p>
          <a:p>
            <a:pPr indent="-477519" lvl="0" marL="51435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Font typeface="Calibri"/>
              <a:buAutoNum type="arabicPeriod"/>
            </a:pPr>
            <a:r>
              <a:rPr lang="en" sz="1800"/>
              <a:t>The invaluable insights and strategies scattered throughout the emails themselves which are full of experience and knowledge</a:t>
            </a:r>
            <a:endParaRPr sz="1800"/>
          </a:p>
          <a:p>
            <a:pPr indent="0" lvl="0" marL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/>
          </a:p>
          <a:p>
            <a:pPr indent="-336550" lvl="0" marL="51435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36550" lvl="0" marL="51435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65100" lvl="0" marL="3429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77" name="Shape 9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8" name="Google Shape;978;p176"/>
          <p:cNvSpPr txBox="1"/>
          <p:nvPr>
            <p:ph type="title"/>
          </p:nvPr>
        </p:nvSpPr>
        <p:spPr>
          <a:xfrm>
            <a:off x="152400" y="285750"/>
            <a:ext cx="88392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b="0" i="0" lang="en" sz="395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Today inside </a:t>
            </a:r>
            <a:r>
              <a:rPr b="1" lang="en" sz="3959">
                <a:solidFill>
                  <a:srgbClr val="FF0000"/>
                </a:solidFill>
              </a:rPr>
              <a:t>Email Fire</a:t>
            </a:r>
            <a:r>
              <a:rPr b="1" i="0" lang="en" sz="3959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0" i="0" lang="en" sz="395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you’re going to be instantly getting </a:t>
            </a:r>
            <a:r>
              <a:rPr lang="en" sz="3959"/>
              <a:t>a tool that contains</a:t>
            </a:r>
            <a:r>
              <a:rPr b="0" i="0" lang="en" sz="395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</a:t>
            </a:r>
            <a:endParaRPr b="0" i="0" sz="3959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9" name="Google Shape;979;p176"/>
          <p:cNvSpPr txBox="1"/>
          <p:nvPr>
            <p:ph idx="1" type="body"/>
          </p:nvPr>
        </p:nvSpPr>
        <p:spPr>
          <a:xfrm>
            <a:off x="0" y="1371600"/>
            <a:ext cx="91440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77519" lvl="0" marL="51435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Font typeface="Calibri"/>
              <a:buAutoNum type="arabicPeriod"/>
            </a:pPr>
            <a:r>
              <a:rPr lang="en" sz="1800"/>
              <a:t>A 4 week (20 email) premium engagement sequence </a:t>
            </a:r>
            <a:endParaRPr sz="1800"/>
          </a:p>
          <a:p>
            <a:pPr indent="-477519" lvl="0" marL="51435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Font typeface="Calibri"/>
              <a:buAutoNum type="arabicPeriod"/>
            </a:pPr>
            <a:r>
              <a:rPr lang="en" sz="1800"/>
              <a:t>Pure value delivered with actionable content thought the entire sequence to build massive authority.</a:t>
            </a:r>
            <a:endParaRPr sz="1800"/>
          </a:p>
          <a:p>
            <a:pPr indent="-477519" lvl="0" marL="51435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Font typeface="Calibri"/>
              <a:buAutoNum type="arabicPeriod"/>
            </a:pPr>
            <a:r>
              <a:rPr lang="en" sz="1800"/>
              <a:t>Engaging entertainment delivered throughout the series in the form of story to build incredible rapport.</a:t>
            </a:r>
            <a:endParaRPr sz="1800"/>
          </a:p>
          <a:p>
            <a:pPr indent="-477519" lvl="0" marL="51435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Font typeface="Calibri"/>
              <a:buAutoNum type="arabicPeriod"/>
            </a:pPr>
            <a:r>
              <a:rPr lang="en" sz="1800"/>
              <a:t>Insightful loops build into the sequence to test click through rates and engagement </a:t>
            </a:r>
            <a:endParaRPr sz="1800"/>
          </a:p>
          <a:p>
            <a:pPr indent="-477519" lvl="0" marL="51435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Font typeface="Calibri"/>
              <a:buAutoNum type="arabicPeriod"/>
            </a:pPr>
            <a:r>
              <a:rPr lang="en" sz="1800"/>
              <a:t>The invaluable insights and strategies scattered throughout the emails themselves which are full of experience and knowledge</a:t>
            </a:r>
            <a:endParaRPr sz="1800"/>
          </a:p>
          <a:p>
            <a:pPr indent="-477519" lvl="0" marL="51435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Font typeface="Calibri"/>
              <a:buAutoNum type="arabicPeriod"/>
            </a:pPr>
            <a:r>
              <a:rPr lang="en" sz="1800"/>
              <a:t>A workhorse indoctrination sequence that can be used over and over to convert cold leads into warm buyers</a:t>
            </a:r>
            <a:endParaRPr sz="1800"/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/>
          </a:p>
          <a:p>
            <a:pPr indent="-336550" lvl="0" marL="51435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36550" lvl="0" marL="51435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65100" lvl="0" marL="3429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83" name="Shape 9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4" name="Google Shape;984;p177"/>
          <p:cNvSpPr txBox="1"/>
          <p:nvPr>
            <p:ph type="title"/>
          </p:nvPr>
        </p:nvSpPr>
        <p:spPr>
          <a:xfrm>
            <a:off x="388025" y="3874950"/>
            <a:ext cx="88392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lang="en" sz="1800"/>
              <a:t>IM Quick Tips Seasons 1 through 3!  </a:t>
            </a:r>
            <a:r>
              <a:rPr b="0" i="0" lang="en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That’s </a:t>
            </a:r>
            <a:r>
              <a:rPr b="1" lang="en" sz="1800">
                <a:solidFill>
                  <a:srgbClr val="FF0000"/>
                </a:solidFill>
              </a:rPr>
              <a:t>over 40 videos</a:t>
            </a:r>
            <a:r>
              <a:rPr lang="en" sz="1800"/>
              <a:t> of purely actionable content where I lay down specific strategies and tactics to help you win in the digital marketing space!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lus, Icon - Free images on Pixabay" id="985" name="Google Shape;985;p17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82816" y="2214113"/>
            <a:ext cx="921325" cy="921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86" name="Google Shape;986;p17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608598" y="1619477"/>
            <a:ext cx="1780049" cy="2110601"/>
          </a:xfrm>
          <a:prstGeom prst="rect">
            <a:avLst/>
          </a:prstGeom>
          <a:noFill/>
          <a:ln>
            <a:noFill/>
          </a:ln>
        </p:spPr>
      </p:pic>
      <p:pic>
        <p:nvPicPr>
          <p:cNvPr id="987" name="Google Shape;987;p17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498313" y="1623789"/>
            <a:ext cx="1780050" cy="210196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lus, Icon - Free images on Pixabay" id="988" name="Google Shape;988;p17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72529" y="2111088"/>
            <a:ext cx="921325" cy="921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89" name="Google Shape;989;p17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88025" y="1623800"/>
            <a:ext cx="1780050" cy="2149409"/>
          </a:xfrm>
          <a:prstGeom prst="rect">
            <a:avLst/>
          </a:prstGeom>
          <a:noFill/>
          <a:ln>
            <a:noFill/>
          </a:ln>
        </p:spPr>
      </p:pic>
      <p:sp>
        <p:nvSpPr>
          <p:cNvPr id="990" name="Google Shape;990;p177"/>
          <p:cNvSpPr txBox="1"/>
          <p:nvPr/>
        </p:nvSpPr>
        <p:spPr>
          <a:xfrm>
            <a:off x="152400" y="20375"/>
            <a:ext cx="8839200" cy="157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959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In addition to that you're also going to get instant access to:</a:t>
            </a:r>
            <a:endParaRPr/>
          </a:p>
        </p:txBody>
      </p:sp>
    </p:spTree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262626"/>
        </a:solidFill>
      </p:bgPr>
    </p:bg>
    <p:spTree>
      <p:nvGrpSpPr>
        <p:cNvPr id="994" name="Shape 9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5" name="Google Shape;995;p178"/>
          <p:cNvSpPr txBox="1"/>
          <p:nvPr>
            <p:ph type="title"/>
          </p:nvPr>
        </p:nvSpPr>
        <p:spPr>
          <a:xfrm>
            <a:off x="0" y="2171700"/>
            <a:ext cx="91440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b="0" i="0" lang="en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r>
              <a:rPr b="0" i="0" lang="en" sz="2800" u="none" cap="none" strike="noStrike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rPr>
              <a:t>I want you to </a:t>
            </a:r>
            <a:r>
              <a:rPr b="1" i="0" lang="en" sz="2800" u="none" cap="none" strike="noStrike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rPr>
              <a:t>click the button </a:t>
            </a:r>
            <a:r>
              <a:rPr b="0" i="0" lang="en" sz="2800" u="none" cap="none" strike="noStrike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rPr>
              <a:t>below and pick up </a:t>
            </a:r>
            <a:br>
              <a:rPr b="0" i="0" lang="en" sz="2800" u="none" cap="none" strike="noStrike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lang="en" sz="2800">
                <a:solidFill>
                  <a:srgbClr val="FF9900"/>
                </a:solidFill>
              </a:rPr>
              <a:t>Email Fire</a:t>
            </a:r>
            <a:endParaRPr b="1" i="0" sz="2800" u="none" cap="none" strike="noStrike">
              <a:solidFill>
                <a:srgbClr val="FF99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262626"/>
        </a:solidFill>
      </p:bgPr>
    </p:bg>
    <p:spTree>
      <p:nvGrpSpPr>
        <p:cNvPr id="999" name="Shape 9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0" name="Google Shape;1000;p179"/>
          <p:cNvSpPr txBox="1"/>
          <p:nvPr>
            <p:ph type="title"/>
          </p:nvPr>
        </p:nvSpPr>
        <p:spPr>
          <a:xfrm>
            <a:off x="0" y="2171700"/>
            <a:ext cx="91440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b="0" i="0" lang="en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r>
              <a:rPr lang="en" sz="2800">
                <a:solidFill>
                  <a:srgbClr val="00B0F0"/>
                </a:solidFill>
              </a:rPr>
              <a:t>I’ll give you a few seconds to think about that...</a:t>
            </a:r>
            <a:endParaRPr b="1" i="0" sz="2800" u="none" cap="none" strike="noStrike">
              <a:solidFill>
                <a:srgbClr val="FF99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262626"/>
        </a:solidFill>
      </p:bgPr>
    </p:bg>
    <p:spTree>
      <p:nvGrpSpPr>
        <p:cNvPr id="1004" name="Shape 10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5" name="Google Shape;1005;p180"/>
          <p:cNvSpPr txBox="1"/>
          <p:nvPr>
            <p:ph type="title"/>
          </p:nvPr>
        </p:nvSpPr>
        <p:spPr>
          <a:xfrm>
            <a:off x="0" y="2171700"/>
            <a:ext cx="91440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b="0" i="0" lang="en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r>
              <a:rPr lang="en" sz="2800">
                <a:solidFill>
                  <a:srgbClr val="00B0F0"/>
                </a:solidFill>
              </a:rPr>
              <a:t>5</a:t>
            </a:r>
            <a:endParaRPr b="1" i="0" sz="2800" u="none" cap="none" strike="noStrike">
              <a:solidFill>
                <a:srgbClr val="FF99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262626"/>
        </a:solidFill>
      </p:bgPr>
    </p:bg>
    <p:spTree>
      <p:nvGrpSpPr>
        <p:cNvPr id="1009" name="Shape 10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0" name="Google Shape;1010;p181"/>
          <p:cNvSpPr txBox="1"/>
          <p:nvPr>
            <p:ph type="title"/>
          </p:nvPr>
        </p:nvSpPr>
        <p:spPr>
          <a:xfrm>
            <a:off x="0" y="2171700"/>
            <a:ext cx="91440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b="0" i="0" lang="en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r>
              <a:rPr lang="en" sz="2800">
                <a:solidFill>
                  <a:srgbClr val="00B0F0"/>
                </a:solidFill>
              </a:rPr>
              <a:t>4</a:t>
            </a:r>
            <a:endParaRPr b="1" i="0" sz="2800" u="none" cap="none" strike="noStrike">
              <a:solidFill>
                <a:srgbClr val="FF99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262626"/>
        </a:solidFill>
      </p:bgPr>
    </p:bg>
    <p:spTree>
      <p:nvGrpSpPr>
        <p:cNvPr id="1014" name="Shape 10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5" name="Google Shape;1015;p182"/>
          <p:cNvSpPr txBox="1"/>
          <p:nvPr>
            <p:ph type="title"/>
          </p:nvPr>
        </p:nvSpPr>
        <p:spPr>
          <a:xfrm>
            <a:off x="0" y="2171700"/>
            <a:ext cx="91440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lang="en" sz="2800">
                <a:solidFill>
                  <a:srgbClr val="00B0F0"/>
                </a:solidFill>
              </a:rPr>
              <a:t>3</a:t>
            </a:r>
            <a:endParaRPr b="1" i="0" sz="2800" u="none" cap="none" strike="noStrike">
              <a:solidFill>
                <a:srgbClr val="FF99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262626"/>
        </a:solidFill>
      </p:bgPr>
    </p:bg>
    <p:spTree>
      <p:nvGrpSpPr>
        <p:cNvPr id="1019" name="Shape 10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0" name="Google Shape;1020;p183"/>
          <p:cNvSpPr txBox="1"/>
          <p:nvPr>
            <p:ph type="title"/>
          </p:nvPr>
        </p:nvSpPr>
        <p:spPr>
          <a:xfrm>
            <a:off x="0" y="2171700"/>
            <a:ext cx="91440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b="0" i="0" lang="en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r>
              <a:rPr lang="en" sz="2800">
                <a:solidFill>
                  <a:srgbClr val="00B0F0"/>
                </a:solidFill>
              </a:rPr>
              <a:t>2</a:t>
            </a:r>
            <a:endParaRPr b="1" i="0" sz="2800" u="none" cap="none" strike="noStrike">
              <a:solidFill>
                <a:srgbClr val="FF99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262626"/>
        </a:solidFill>
      </p:bgPr>
    </p:bg>
    <p:spTree>
      <p:nvGrpSpPr>
        <p:cNvPr id="1024" name="Shape 10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Google Shape;1025;p184"/>
          <p:cNvSpPr txBox="1"/>
          <p:nvPr>
            <p:ph type="title"/>
          </p:nvPr>
        </p:nvSpPr>
        <p:spPr>
          <a:xfrm>
            <a:off x="0" y="2171700"/>
            <a:ext cx="91440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lang="en" sz="2800">
                <a:solidFill>
                  <a:srgbClr val="00B0F0"/>
                </a:solidFill>
              </a:rPr>
              <a:t>1</a:t>
            </a:r>
            <a:endParaRPr b="1" i="0" sz="2800" u="none" cap="none" strike="noStrike">
              <a:solidFill>
                <a:srgbClr val="FF99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29" name="Shape 10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Google Shape;1030;p185"/>
          <p:cNvSpPr txBox="1"/>
          <p:nvPr>
            <p:ph type="title"/>
          </p:nvPr>
        </p:nvSpPr>
        <p:spPr>
          <a:xfrm>
            <a:off x="0" y="2171700"/>
            <a:ext cx="91440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b="0" i="0" lang="en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Still not sure?</a:t>
            </a:r>
            <a:endParaRPr b="1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6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34" name="Shape 10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5" name="Google Shape;1035;p186"/>
          <p:cNvSpPr txBox="1"/>
          <p:nvPr>
            <p:ph type="title"/>
          </p:nvPr>
        </p:nvSpPr>
        <p:spPr>
          <a:xfrm>
            <a:off x="0" y="2171700"/>
            <a:ext cx="91440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b="0" i="0" lang="en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Consider this…</a:t>
            </a:r>
            <a:endParaRPr b="1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6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39" name="Shape 10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0" name="Google Shape;1040;p187"/>
          <p:cNvSpPr txBox="1"/>
          <p:nvPr>
            <p:ph type="title"/>
          </p:nvPr>
        </p:nvSpPr>
        <p:spPr>
          <a:xfrm>
            <a:off x="0" y="2171700"/>
            <a:ext cx="91440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b="0" i="0" lang="en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Let’s assume you’re going to buy this </a:t>
            </a:r>
            <a:r>
              <a:rPr lang="en" sz="2800"/>
              <a:t>premium tool</a:t>
            </a:r>
            <a:r>
              <a:rPr b="0" i="0" lang="en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at </a:t>
            </a:r>
            <a:r>
              <a:rPr lang="en" sz="2800"/>
              <a:t>its</a:t>
            </a:r>
            <a:r>
              <a:rPr b="0" i="0" lang="en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highest price point of $</a:t>
            </a:r>
            <a:r>
              <a:rPr lang="en" sz="2800"/>
              <a:t>27</a:t>
            </a:r>
            <a:endParaRPr b="1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6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44" name="Shape 10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5" name="Google Shape;1045;p188"/>
          <p:cNvSpPr txBox="1"/>
          <p:nvPr>
            <p:ph type="title"/>
          </p:nvPr>
        </p:nvSpPr>
        <p:spPr>
          <a:xfrm>
            <a:off x="406325" y="2171700"/>
            <a:ext cx="83544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b="0" i="0" lang="en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If you used everything I am giving you today to </a:t>
            </a:r>
            <a:r>
              <a:rPr lang="en" sz="2800"/>
              <a:t>convert just 100 cold leads into warm buyers</a:t>
            </a:r>
            <a:r>
              <a:rPr b="0" i="0" lang="en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… </a:t>
            </a:r>
            <a:endParaRPr b="1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6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49" name="Shape 10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" name="Google Shape;1050;p189"/>
          <p:cNvSpPr txBox="1"/>
          <p:nvPr>
            <p:ph type="title"/>
          </p:nvPr>
        </p:nvSpPr>
        <p:spPr>
          <a:xfrm>
            <a:off x="406325" y="2171700"/>
            <a:ext cx="83544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lang="en" sz="2800"/>
              <a:t>If you made those 100 people a $10 offer at the end of 30 days...</a:t>
            </a:r>
            <a:endParaRPr b="1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6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54" name="Shape 10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" name="Google Shape;1055;p190"/>
          <p:cNvSpPr txBox="1"/>
          <p:nvPr>
            <p:ph type="title"/>
          </p:nvPr>
        </p:nvSpPr>
        <p:spPr>
          <a:xfrm>
            <a:off x="406325" y="2171700"/>
            <a:ext cx="83544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lang="en" sz="2800"/>
              <a:t>You would need only 3 of them to buy to make your initial investment in this tool back.</a:t>
            </a:r>
            <a:endParaRPr/>
          </a:p>
        </p:txBody>
      </p:sp>
    </p:spTree>
  </p:cSld>
  <p:clrMapOvr>
    <a:masterClrMapping/>
  </p:clrMapOvr>
</p:sld>
</file>

<file path=ppt/slides/slide16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59" name="Shape 10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0" name="Google Shape;1060;p191"/>
          <p:cNvSpPr txBox="1"/>
          <p:nvPr>
            <p:ph type="title"/>
          </p:nvPr>
        </p:nvSpPr>
        <p:spPr>
          <a:xfrm>
            <a:off x="0" y="2171700"/>
            <a:ext cx="91440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b="0" i="0" lang="en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r>
              <a:rPr lang="en" sz="2800"/>
              <a:t>But I know from experience that I enjoy conversion rates of 18% to 20% using emails just like the ones that I packed into Email Fire.</a:t>
            </a:r>
            <a:endParaRPr b="1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6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64" name="Shape 10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5" name="Google Shape;1065;p192"/>
          <p:cNvSpPr txBox="1"/>
          <p:nvPr>
            <p:ph type="title"/>
          </p:nvPr>
        </p:nvSpPr>
        <p:spPr>
          <a:xfrm>
            <a:off x="0" y="2171700"/>
            <a:ext cx="91440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lang="en" sz="2800"/>
              <a:t>If every month after that initial month you got 3 people to buy something for $10, by the end of the year you will have earned:</a:t>
            </a:r>
            <a:br>
              <a:rPr b="0" i="0" lang="en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br>
              <a:rPr b="0" i="0" lang="en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en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$</a:t>
            </a:r>
            <a:r>
              <a:rPr lang="en" sz="2800"/>
              <a:t>360</a:t>
            </a:r>
            <a:r>
              <a:rPr b="0" i="0" lang="en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- $</a:t>
            </a:r>
            <a:r>
              <a:rPr lang="en" sz="2800"/>
              <a:t>27</a:t>
            </a:r>
            <a:r>
              <a:rPr b="0" i="0" lang="en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= </a:t>
            </a:r>
            <a:r>
              <a:rPr b="1" i="0" lang="en" sz="28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$</a:t>
            </a:r>
            <a:r>
              <a:rPr b="1" lang="en" sz="2800">
                <a:solidFill>
                  <a:srgbClr val="FF0000"/>
                </a:solidFill>
              </a:rPr>
              <a:t>333</a:t>
            </a:r>
            <a:r>
              <a:rPr b="1" i="0" lang="en" sz="28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1" i="0" sz="2800" u="none" cap="none" strike="noStrike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6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69" name="Shape 10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0" name="Google Shape;1070;p193"/>
          <p:cNvSpPr txBox="1"/>
          <p:nvPr>
            <p:ph type="title"/>
          </p:nvPr>
        </p:nvSpPr>
        <p:spPr>
          <a:xfrm>
            <a:off x="0" y="2171700"/>
            <a:ext cx="91440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b="0" i="0" lang="en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fact is if you had enough ambition and attention to make it to the end of this video… then you can sell </a:t>
            </a:r>
            <a:r>
              <a:rPr b="1" i="0" lang="en" sz="28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AT LEAST </a:t>
            </a:r>
            <a:r>
              <a:rPr lang="en" sz="2800"/>
              <a:t>3 $10 products</a:t>
            </a:r>
            <a:r>
              <a:rPr b="1" i="0" lang="en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b="1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7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74" name="Shape 10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" name="Google Shape;1075;p194"/>
          <p:cNvSpPr txBox="1"/>
          <p:nvPr>
            <p:ph type="title"/>
          </p:nvPr>
        </p:nvSpPr>
        <p:spPr>
          <a:xfrm>
            <a:off x="0" y="2171700"/>
            <a:ext cx="91440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b="0" i="0" lang="en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truth is you can probably sell a lot more than that on a monthly basis.</a:t>
            </a:r>
            <a:endParaRPr b="1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7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79" name="Shape 10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0" name="Google Shape;1080;p195"/>
          <p:cNvSpPr txBox="1"/>
          <p:nvPr>
            <p:ph type="title"/>
          </p:nvPr>
        </p:nvSpPr>
        <p:spPr>
          <a:xfrm>
            <a:off x="0" y="2171700"/>
            <a:ext cx="91440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i="0" lang="en" sz="2800" u="none" cap="none" strike="noStrik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Making money online doesn’t always have to be hard.</a:t>
            </a:r>
            <a:endParaRPr b="1" i="0" sz="2800" u="none" cap="none" strike="noStrike">
              <a:solidFill>
                <a:schemeClr val="dk1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</p:spTree>
  </p:cSld>
  <p:clrMapOvr>
    <a:masterClrMapping/>
  </p:clrMapOvr>
</p:sld>
</file>

<file path=ppt/slides/slide17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84" name="Shape 10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" name="Google Shape;1085;p196"/>
          <p:cNvSpPr txBox="1"/>
          <p:nvPr>
            <p:ph type="title"/>
          </p:nvPr>
        </p:nvSpPr>
        <p:spPr>
          <a:xfrm>
            <a:off x="0" y="2171700"/>
            <a:ext cx="91440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i="0" lang="en" sz="2800" u="none" cap="none" strike="noStrik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This is not the lottery.  Hoping won’t do you any good here.</a:t>
            </a:r>
            <a:endParaRPr b="1" i="0" sz="2800" u="none" cap="none" strike="noStrike">
              <a:solidFill>
                <a:schemeClr val="dk1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</p:spTree>
  </p:cSld>
  <p:clrMapOvr>
    <a:masterClrMapping/>
  </p:clrMapOvr>
</p:sld>
</file>

<file path=ppt/slides/slide17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89" name="Shape 10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0" name="Google Shape;1090;p197"/>
          <p:cNvSpPr txBox="1"/>
          <p:nvPr>
            <p:ph type="title"/>
          </p:nvPr>
        </p:nvSpPr>
        <p:spPr>
          <a:xfrm>
            <a:off x="0" y="2171700"/>
            <a:ext cx="91440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lang="en" sz="2800">
                <a:latin typeface="Arial Narrow"/>
                <a:ea typeface="Arial Narrow"/>
                <a:cs typeface="Arial Narrow"/>
                <a:sym typeface="Arial Narrow"/>
              </a:rPr>
              <a:t>It’s about having the right strategies and tools in the right places.</a:t>
            </a:r>
            <a:endParaRPr b="1" i="0" sz="2800" u="none" cap="none" strike="noStrike">
              <a:solidFill>
                <a:schemeClr val="dk1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</p:spTree>
  </p:cSld>
  <p:clrMapOvr>
    <a:masterClrMapping/>
  </p:clrMapOvr>
</p:sld>
</file>

<file path=ppt/slides/slide17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94" name="Shape 10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" name="Google Shape;1095;p198"/>
          <p:cNvSpPr txBox="1"/>
          <p:nvPr>
            <p:ph type="title"/>
          </p:nvPr>
        </p:nvSpPr>
        <p:spPr>
          <a:xfrm>
            <a:off x="350800" y="1829425"/>
            <a:ext cx="86805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b="1" i="1" lang="en" sz="2800"/>
              <a:t>I'm going to</a:t>
            </a:r>
            <a:r>
              <a:rPr b="1" i="1" lang="en" sz="2800"/>
              <a:t> use all </a:t>
            </a:r>
            <a:r>
              <a:rPr b="1" i="1" lang="en" sz="2800"/>
              <a:t>my</a:t>
            </a:r>
            <a:r>
              <a:rPr b="1" i="1" lang="en" sz="2800"/>
              <a:t> tools, </a:t>
            </a:r>
            <a:r>
              <a:rPr b="1" i="1" lang="en" sz="2800"/>
              <a:t>my</a:t>
            </a:r>
            <a:r>
              <a:rPr b="1" i="1" lang="en" sz="2800"/>
              <a:t> God-given ability, and make the best life I can with it.</a:t>
            </a:r>
            <a:endParaRPr b="1" i="1" sz="28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br>
              <a:rPr i="0" lang="en" sz="2800" u="none" cap="none" strike="noStrik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</a:br>
            <a:r>
              <a:rPr lang="en" sz="2800">
                <a:latin typeface="Arial Narrow"/>
                <a:ea typeface="Arial Narrow"/>
                <a:cs typeface="Arial Narrow"/>
                <a:sym typeface="Arial Narrow"/>
              </a:rPr>
              <a:t>Don’t you think it’s about time to start putting some excellent tools to work for you?</a:t>
            </a:r>
            <a:endParaRPr b="1" i="0" sz="2800" u="none" cap="none" strike="noStrike">
              <a:solidFill>
                <a:schemeClr val="dk1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</p:spTree>
  </p:cSld>
  <p:clrMapOvr>
    <a:masterClrMapping/>
  </p:clrMapOvr>
</p:sld>
</file>

<file path=ppt/slides/slide17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99" name="Shape 10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0" name="Google Shape;1100;p199"/>
          <p:cNvSpPr txBox="1"/>
          <p:nvPr>
            <p:ph type="title"/>
          </p:nvPr>
        </p:nvSpPr>
        <p:spPr>
          <a:xfrm>
            <a:off x="464700" y="2143050"/>
            <a:ext cx="8214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lang="en" sz="2800">
                <a:latin typeface="Arial Narrow"/>
                <a:ea typeface="Arial Narrow"/>
                <a:cs typeface="Arial Narrow"/>
                <a:sym typeface="Arial Narrow"/>
              </a:rPr>
              <a:t>Don’t you think it’s about time for </a:t>
            </a:r>
            <a:r>
              <a:rPr b="1" lang="en" sz="2800">
                <a:latin typeface="Arial Narrow"/>
                <a:ea typeface="Arial Narrow"/>
                <a:cs typeface="Arial Narrow"/>
                <a:sym typeface="Arial Narrow"/>
              </a:rPr>
              <a:t>YOU</a:t>
            </a:r>
            <a:r>
              <a:rPr lang="en" sz="2800">
                <a:latin typeface="Arial Narrow"/>
                <a:ea typeface="Arial Narrow"/>
                <a:cs typeface="Arial Narrow"/>
                <a:sym typeface="Arial Narrow"/>
              </a:rPr>
              <a:t> to start making the </a:t>
            </a:r>
            <a:r>
              <a:rPr b="1" lang="en" sz="2800">
                <a:latin typeface="Arial Narrow"/>
                <a:ea typeface="Arial Narrow"/>
                <a:cs typeface="Arial Narrow"/>
                <a:sym typeface="Arial Narrow"/>
              </a:rPr>
              <a:t>BOSS</a:t>
            </a:r>
            <a:r>
              <a:rPr lang="en" sz="2800">
                <a:latin typeface="Arial Narrow"/>
                <a:ea typeface="Arial Narrow"/>
                <a:cs typeface="Arial Narrow"/>
                <a:sym typeface="Arial Narrow"/>
              </a:rPr>
              <a:t> decisions?</a:t>
            </a:r>
            <a:endParaRPr b="1" i="0" sz="2800" u="none" cap="none" strike="noStrike">
              <a:solidFill>
                <a:schemeClr val="dk1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</p:spTree>
  </p:cSld>
  <p:clrMapOvr>
    <a:masterClrMapping/>
  </p:clrMapOvr>
</p:sld>
</file>

<file path=ppt/slides/slide17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04" name="Shape 1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" name="Google Shape;1105;p200"/>
          <p:cNvSpPr txBox="1"/>
          <p:nvPr>
            <p:ph type="title"/>
          </p:nvPr>
        </p:nvSpPr>
        <p:spPr>
          <a:xfrm>
            <a:off x="464700" y="2143050"/>
            <a:ext cx="8214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lang="en" sz="2800">
                <a:latin typeface="Arial Narrow"/>
                <a:ea typeface="Arial Narrow"/>
                <a:cs typeface="Arial Narrow"/>
                <a:sym typeface="Arial Narrow"/>
              </a:rPr>
              <a:t>You can do this.  Time to step up and be the boss.</a:t>
            </a:r>
            <a:endParaRPr b="1" i="0" sz="2800" u="none" cap="none" strike="noStrike">
              <a:solidFill>
                <a:schemeClr val="dk1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</p:spTree>
  </p:cSld>
  <p:clrMapOvr>
    <a:masterClrMapping/>
  </p:clrMapOvr>
</p:sld>
</file>

<file path=ppt/slides/slide17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09" name="Shape 1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0" name="Google Shape;1110;p201"/>
          <p:cNvSpPr txBox="1"/>
          <p:nvPr>
            <p:ph type="title"/>
          </p:nvPr>
        </p:nvSpPr>
        <p:spPr>
          <a:xfrm>
            <a:off x="464700" y="2143050"/>
            <a:ext cx="8214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lang="en" sz="2800">
                <a:latin typeface="Arial Narrow"/>
                <a:ea typeface="Arial Narrow"/>
                <a:cs typeface="Arial Narrow"/>
                <a:sym typeface="Arial Narrow"/>
              </a:rPr>
              <a:t>#BossLevelThinking</a:t>
            </a:r>
            <a:endParaRPr b="1" i="0" sz="2800" u="none" cap="none" strike="noStrike">
              <a:solidFill>
                <a:schemeClr val="dk1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</p:spTree>
  </p:cSld>
  <p:clrMapOvr>
    <a:masterClrMapping/>
  </p:clrMapOvr>
</p:sld>
</file>

<file path=ppt/slides/slide17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262626"/>
        </a:solidFill>
      </p:bgPr>
    </p:bg>
    <p:spTree>
      <p:nvGrpSpPr>
        <p:cNvPr id="1114" name="Shape 1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5" name="Google Shape;1115;p202"/>
          <p:cNvSpPr txBox="1"/>
          <p:nvPr>
            <p:ph type="title"/>
          </p:nvPr>
        </p:nvSpPr>
        <p:spPr>
          <a:xfrm>
            <a:off x="-287750" y="4286100"/>
            <a:ext cx="87405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Font typeface="Arial Black"/>
              <a:buNone/>
            </a:pPr>
            <a:r>
              <a:rPr lang="en" sz="2800">
                <a:solidFill>
                  <a:srgbClr val="FF9900"/>
                </a:solidFill>
                <a:latin typeface="Arial Black"/>
                <a:ea typeface="Arial Black"/>
                <a:cs typeface="Arial Black"/>
                <a:sym typeface="Arial Black"/>
              </a:rPr>
              <a:t>Email Fire</a:t>
            </a:r>
            <a:r>
              <a:rPr lang="en" sz="2800">
                <a:solidFill>
                  <a:srgbClr val="00B0F0"/>
                </a:solidFill>
                <a:latin typeface="Arial Black"/>
                <a:ea typeface="Arial Black"/>
                <a:cs typeface="Arial Black"/>
                <a:sym typeface="Arial Black"/>
              </a:rPr>
              <a:t> is waiting to work for you</a:t>
            </a:r>
            <a:r>
              <a:rPr b="0" i="0" lang="en" sz="2800" u="none" cap="none" strike="noStrike">
                <a:solidFill>
                  <a:srgbClr val="00B0F0"/>
                </a:solidFill>
                <a:latin typeface="Arial Black"/>
                <a:ea typeface="Arial Black"/>
                <a:cs typeface="Arial Black"/>
                <a:sym typeface="Arial Black"/>
              </a:rPr>
              <a:t>…</a:t>
            </a:r>
            <a:endParaRPr b="1" i="0" sz="2800" u="none" cap="none" strike="noStrike">
              <a:solidFill>
                <a:srgbClr val="00B0F0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116" name="Google Shape;1116;p20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27838" y="304800"/>
            <a:ext cx="2488314" cy="39813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