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8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0.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179.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83.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81.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notesSlide+xml" PartName="/ppt/notesSlides/notesSlide188.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184.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18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181.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18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 id="439" r:id="rId188"/>
    <p:sldId id="440" r:id="rId189"/>
    <p:sldId id="441" r:id="rId190"/>
    <p:sldId id="442" r:id="rId191"/>
    <p:sldId id="443" r:id="rId192"/>
    <p:sldId id="444" r:id="rId19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190" Type="http://schemas.openxmlformats.org/officeDocument/2006/relationships/slide" Target="slides/slide18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193" Type="http://schemas.openxmlformats.org/officeDocument/2006/relationships/slide" Target="slides/slide189.xml"/><Relationship Id="rId46" Type="http://schemas.openxmlformats.org/officeDocument/2006/relationships/slide" Target="slides/slide42.xml"/><Relationship Id="rId192" Type="http://schemas.openxmlformats.org/officeDocument/2006/relationships/slide" Target="slides/slide188.xml"/><Relationship Id="rId45" Type="http://schemas.openxmlformats.org/officeDocument/2006/relationships/slide" Target="slides/slide41.xml"/><Relationship Id="rId191" Type="http://schemas.openxmlformats.org/officeDocument/2006/relationships/slide" Target="slides/slide187.xml"/><Relationship Id="rId48" Type="http://schemas.openxmlformats.org/officeDocument/2006/relationships/slide" Target="slides/slide44.xml"/><Relationship Id="rId187" Type="http://schemas.openxmlformats.org/officeDocument/2006/relationships/slide" Target="slides/slide183.xml"/><Relationship Id="rId47" Type="http://schemas.openxmlformats.org/officeDocument/2006/relationships/slide" Target="slides/slide43.xml"/><Relationship Id="rId186" Type="http://schemas.openxmlformats.org/officeDocument/2006/relationships/slide" Target="slides/slide182.xml"/><Relationship Id="rId185" Type="http://schemas.openxmlformats.org/officeDocument/2006/relationships/slide" Target="slides/slide181.xml"/><Relationship Id="rId49" Type="http://schemas.openxmlformats.org/officeDocument/2006/relationships/slide" Target="slides/slide45.xml"/><Relationship Id="rId184" Type="http://schemas.openxmlformats.org/officeDocument/2006/relationships/slide" Target="slides/slide180.xml"/><Relationship Id="rId189" Type="http://schemas.openxmlformats.org/officeDocument/2006/relationships/slide" Target="slides/slide185.xml"/><Relationship Id="rId188" Type="http://schemas.openxmlformats.org/officeDocument/2006/relationships/slide" Target="slides/slide18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183" Type="http://schemas.openxmlformats.org/officeDocument/2006/relationships/slide" Target="slides/slide179.xml"/><Relationship Id="rId32" Type="http://schemas.openxmlformats.org/officeDocument/2006/relationships/slide" Target="slides/slide28.xml"/><Relationship Id="rId182" Type="http://schemas.openxmlformats.org/officeDocument/2006/relationships/slide" Target="slides/slide178.xml"/><Relationship Id="rId35" Type="http://schemas.openxmlformats.org/officeDocument/2006/relationships/slide" Target="slides/slide31.xml"/><Relationship Id="rId181" Type="http://schemas.openxmlformats.org/officeDocument/2006/relationships/slide" Target="slides/slide177.xml"/><Relationship Id="rId34" Type="http://schemas.openxmlformats.org/officeDocument/2006/relationships/slide" Target="slides/slide30.xml"/><Relationship Id="rId180" Type="http://schemas.openxmlformats.org/officeDocument/2006/relationships/slide" Target="slides/slide176.xml"/><Relationship Id="rId37" Type="http://schemas.openxmlformats.org/officeDocument/2006/relationships/slide" Target="slides/slide33.xml"/><Relationship Id="rId176" Type="http://schemas.openxmlformats.org/officeDocument/2006/relationships/slide" Target="slides/slide172.xml"/><Relationship Id="rId36" Type="http://schemas.openxmlformats.org/officeDocument/2006/relationships/slide" Target="slides/slide32.xml"/><Relationship Id="rId175" Type="http://schemas.openxmlformats.org/officeDocument/2006/relationships/slide" Target="slides/slide171.xml"/><Relationship Id="rId39" Type="http://schemas.openxmlformats.org/officeDocument/2006/relationships/slide" Target="slides/slide35.xml"/><Relationship Id="rId174" Type="http://schemas.openxmlformats.org/officeDocument/2006/relationships/slide" Target="slides/slide170.xml"/><Relationship Id="rId38" Type="http://schemas.openxmlformats.org/officeDocument/2006/relationships/slide" Target="slides/slide34.xml"/><Relationship Id="rId173" Type="http://schemas.openxmlformats.org/officeDocument/2006/relationships/slide" Target="slides/slide169.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172" Type="http://schemas.openxmlformats.org/officeDocument/2006/relationships/slide" Target="slides/slide168.xml"/><Relationship Id="rId65" Type="http://schemas.openxmlformats.org/officeDocument/2006/relationships/slide" Target="slides/slide61.xml"/><Relationship Id="rId171" Type="http://schemas.openxmlformats.org/officeDocument/2006/relationships/slide" Target="slides/slide167.xml"/><Relationship Id="rId68" Type="http://schemas.openxmlformats.org/officeDocument/2006/relationships/slide" Target="slides/slide64.xml"/><Relationship Id="rId170" Type="http://schemas.openxmlformats.org/officeDocument/2006/relationships/slide" Target="slides/slide166.xml"/><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slide" Target="slides/slide161.xml"/><Relationship Id="rId69" Type="http://schemas.openxmlformats.org/officeDocument/2006/relationships/slide" Target="slides/slide65.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slide" Target="slides/slide157.xml"/><Relationship Id="rId54" Type="http://schemas.openxmlformats.org/officeDocument/2006/relationships/slide" Target="slides/slide50.xml"/><Relationship Id="rId160" Type="http://schemas.openxmlformats.org/officeDocument/2006/relationships/slide" Target="slides/slide156.xml"/><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slide" Target="slides/slide155.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1" Type="http://schemas.openxmlformats.org/officeDocument/2006/relationships/slide" Target="slides/slide117.xml"/><Relationship Id="rId120" Type="http://schemas.openxmlformats.org/officeDocument/2006/relationships/slide" Target="slides/slide116.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99" Type="http://schemas.openxmlformats.org/officeDocument/2006/relationships/slide" Target="slides/slide95.xml"/><Relationship Id="rId98" Type="http://schemas.openxmlformats.org/officeDocument/2006/relationships/slide" Target="slides/slide94.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10" Type="http://schemas.openxmlformats.org/officeDocument/2006/relationships/slide" Target="slides/slide106.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291952af9e_0_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 name="Google Shape;59;g291952af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291952af9e_0_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 name="Google Shape;65;g291952af9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291952af9e_0_1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1" name="Google Shape;71;g291952af9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291952af9e_0_2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Google Shape;79;g291952af9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28fd507637_0_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Google Shape;86;g28fd50763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28fd507637_0_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3" name="Google Shape;93;g28fd50763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28fd507637_0_1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Google Shape;100;g28fd50763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28fd507637_0_2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Google Shape;107;g28fd50763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28fd507637_0_3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 name="Google Shape;114;g28fd50763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28fd507637_0_3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Google Shape;121;g28fd50763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28fd507637_0_5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4" name="Google Shape;134;g28fd50763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28fd507637_0_5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1" name="Google Shape;141;g28fd50763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28fd507637_0_7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7" name="Google Shape;147;g28fd50763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28fd507637_0_7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Google Shape;153;g28fd50763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28fd507637_0_6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9" name="Google Shape;159;g28fd50763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28fd507637_0_8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5" name="Google Shape;165;g28fd50763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28fd507637_0_8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1" name="Google Shape;171;g28fd50763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28fd507637_0_9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7" name="Google Shape;177;g28fd50763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28fd507637_0_9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Google Shape;183;g28fd50763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28fd507637_0_10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9" name="Google Shape;189;g28fd507637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28fd507637_0_10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6" name="Google Shape;196;g28fd50763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28fd507637_0_11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3" name="Google Shape;203;g28fd507637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28fd507637_0_12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1" name="Google Shape;211;g28fd507637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28fd507637_0_13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9" name="Google Shape;219;g28fd507637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28fd507637_0_13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5" name="Google Shape;225;g28fd507637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28fd507637_0_14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1" name="Google Shape;231;g28fd507637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28fd507637_0_15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7" name="Google Shape;237;g28fd50763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28fd507637_0_14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3" name="Google Shape;243;g28fd50763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28fd507637_0_15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8" name="Google Shape;248;g28fd507637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28fd507637_0_16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4" name="Google Shape;254;g28fd50763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28fd507637_0_17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0" name="Google Shape;260;g28fd507637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g28fd507637_0_17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6" name="Google Shape;266;g28fd507637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28fd507637_0_18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2" name="Google Shape;272;g28fd50763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g28fd507637_0_18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8" name="Google Shape;278;g28fd507637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28fd507637_0_19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4" name="Google Shape;284;g28fd507637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28fd507637_0_19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0" name="Google Shape;290;g28fd507637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Google Shape;295;g28fd507637_0_20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6" name="Google Shape;296;g28fd507637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28fd507637_0_20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2" name="Google Shape;302;g28fd507637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28fd507637_0_21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8" name="Google Shape;308;g28fd507637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28fd507637_0_21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4" name="Google Shape;314;g28fd507637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28fd507637_0_22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0" name="Google Shape;320;g28fd507637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28fd507637_0_22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6" name="Google Shape;326;g28fd507637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28fd507637_0_23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2" name="Google Shape;332;g28fd507637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28fd507637_0_24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7" name="Google Shape;337;g28fd507637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Google Shape;344;g28fd507637_0_25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5" name="Google Shape;345;g28fd50763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28fd507637_0_26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1" name="Google Shape;351;g28fd507637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Google Shape;356;g28fd507637_0_26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7" name="Google Shape;357;g28fd507637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g28fd507637_0_27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3" name="Google Shape;363;g28fd507637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g28fd507637_0_27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9" name="Google Shape;369;g28fd507637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g28fd507637_0_28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7" name="Google Shape;377;g28fd507637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g28fd507637_0_29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2" name="Google Shape;382;g28fd507637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28fd507637_0_29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7" name="Google Shape;387;g28fd507637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Google Shape;391;g28fd507637_0_33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2" name="Google Shape;392;g28fd507637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28fd507637_0_30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7" name="Google Shape;397;g28fd50763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g28fd507637_0_31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2" name="Google Shape;402;g28fd507637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Google Shape;406;g28fd507637_0_29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7" name="Google Shape;407;g28fd507637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0" name="Shape 410"/>
        <p:cNvGrpSpPr/>
        <p:nvPr/>
      </p:nvGrpSpPr>
      <p:grpSpPr>
        <a:xfrm>
          <a:off x="0" y="0"/>
          <a:ext cx="0" cy="0"/>
          <a:chOff x="0" y="0"/>
          <a:chExt cx="0" cy="0"/>
        </a:xfrm>
      </p:grpSpPr>
      <p:sp>
        <p:nvSpPr>
          <p:cNvPr id="411" name="Google Shape;411;g28fd507637_0_30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12" name="Google Shape;412;g28fd507637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28fd507637_0_31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0" name="Google Shape;420;g28fd507637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3" name="Shape 423"/>
        <p:cNvGrpSpPr/>
        <p:nvPr/>
      </p:nvGrpSpPr>
      <p:grpSpPr>
        <a:xfrm>
          <a:off x="0" y="0"/>
          <a:ext cx="0" cy="0"/>
          <a:chOff x="0" y="0"/>
          <a:chExt cx="0" cy="0"/>
        </a:xfrm>
      </p:grpSpPr>
      <p:sp>
        <p:nvSpPr>
          <p:cNvPr id="424" name="Google Shape;424;g28fd507637_0_32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5" name="Google Shape;425;g28fd507637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8" name="Shape 428"/>
        <p:cNvGrpSpPr/>
        <p:nvPr/>
      </p:nvGrpSpPr>
      <p:grpSpPr>
        <a:xfrm>
          <a:off x="0" y="0"/>
          <a:ext cx="0" cy="0"/>
          <a:chOff x="0" y="0"/>
          <a:chExt cx="0" cy="0"/>
        </a:xfrm>
      </p:grpSpPr>
      <p:sp>
        <p:nvSpPr>
          <p:cNvPr id="429" name="Google Shape;429;g28fd507637_0_33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0" name="Google Shape;430;g28fd507637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3" name="Shape 433"/>
        <p:cNvGrpSpPr/>
        <p:nvPr/>
      </p:nvGrpSpPr>
      <p:grpSpPr>
        <a:xfrm>
          <a:off x="0" y="0"/>
          <a:ext cx="0" cy="0"/>
          <a:chOff x="0" y="0"/>
          <a:chExt cx="0" cy="0"/>
        </a:xfrm>
      </p:grpSpPr>
      <p:sp>
        <p:nvSpPr>
          <p:cNvPr id="434" name="Google Shape;434;g28fd507637_0_34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5" name="Google Shape;435;g28fd507637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 name="Shape 438"/>
        <p:cNvGrpSpPr/>
        <p:nvPr/>
      </p:nvGrpSpPr>
      <p:grpSpPr>
        <a:xfrm>
          <a:off x="0" y="0"/>
          <a:ext cx="0" cy="0"/>
          <a:chOff x="0" y="0"/>
          <a:chExt cx="0" cy="0"/>
        </a:xfrm>
      </p:grpSpPr>
      <p:sp>
        <p:nvSpPr>
          <p:cNvPr id="439" name="Google Shape;439;g28fd507637_0_34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0" name="Google Shape;440;g28fd507637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3" name="Shape 443"/>
        <p:cNvGrpSpPr/>
        <p:nvPr/>
      </p:nvGrpSpPr>
      <p:grpSpPr>
        <a:xfrm>
          <a:off x="0" y="0"/>
          <a:ext cx="0" cy="0"/>
          <a:chOff x="0" y="0"/>
          <a:chExt cx="0" cy="0"/>
        </a:xfrm>
      </p:grpSpPr>
      <p:sp>
        <p:nvSpPr>
          <p:cNvPr id="444" name="Google Shape;444;g28fd507637_0_32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5" name="Google Shape;445;g28fd507637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8" name="Shape 448"/>
        <p:cNvGrpSpPr/>
        <p:nvPr/>
      </p:nvGrpSpPr>
      <p:grpSpPr>
        <a:xfrm>
          <a:off x="0" y="0"/>
          <a:ext cx="0" cy="0"/>
          <a:chOff x="0" y="0"/>
          <a:chExt cx="0" cy="0"/>
        </a:xfrm>
      </p:grpSpPr>
      <p:sp>
        <p:nvSpPr>
          <p:cNvPr id="449" name="Google Shape;449;g28fd507637_0_33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50" name="Google Shape;450;g28fd507637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3" name="Shape 453"/>
        <p:cNvGrpSpPr/>
        <p:nvPr/>
      </p:nvGrpSpPr>
      <p:grpSpPr>
        <a:xfrm>
          <a:off x="0" y="0"/>
          <a:ext cx="0" cy="0"/>
          <a:chOff x="0" y="0"/>
          <a:chExt cx="0" cy="0"/>
        </a:xfrm>
      </p:grpSpPr>
      <p:sp>
        <p:nvSpPr>
          <p:cNvPr id="454" name="Google Shape;454;g28fd507637_0_35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55" name="Google Shape;455;g28fd507637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g28fd507637_0_35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0" name="Google Shape;460;g28fd507637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3" name="Shape 463"/>
        <p:cNvGrpSpPr/>
        <p:nvPr/>
      </p:nvGrpSpPr>
      <p:grpSpPr>
        <a:xfrm>
          <a:off x="0" y="0"/>
          <a:ext cx="0" cy="0"/>
          <a:chOff x="0" y="0"/>
          <a:chExt cx="0" cy="0"/>
        </a:xfrm>
      </p:grpSpPr>
      <p:sp>
        <p:nvSpPr>
          <p:cNvPr id="464" name="Google Shape;464;g28fd507637_0_35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5" name="Google Shape;465;g28fd507637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g28fd507637_0_36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70" name="Google Shape;470;g28fd507637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 name="Shape 473"/>
        <p:cNvGrpSpPr/>
        <p:nvPr/>
      </p:nvGrpSpPr>
      <p:grpSpPr>
        <a:xfrm>
          <a:off x="0" y="0"/>
          <a:ext cx="0" cy="0"/>
          <a:chOff x="0" y="0"/>
          <a:chExt cx="0" cy="0"/>
        </a:xfrm>
      </p:grpSpPr>
      <p:sp>
        <p:nvSpPr>
          <p:cNvPr id="474" name="Google Shape;474;g28fd507637_0_36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75" name="Google Shape;475;g28fd507637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8" name="Shape 478"/>
        <p:cNvGrpSpPr/>
        <p:nvPr/>
      </p:nvGrpSpPr>
      <p:grpSpPr>
        <a:xfrm>
          <a:off x="0" y="0"/>
          <a:ext cx="0" cy="0"/>
          <a:chOff x="0" y="0"/>
          <a:chExt cx="0" cy="0"/>
        </a:xfrm>
      </p:grpSpPr>
      <p:sp>
        <p:nvSpPr>
          <p:cNvPr id="479" name="Google Shape;479;g28fd507637_0_37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0" name="Google Shape;480;g28fd507637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3" name="Shape 483"/>
        <p:cNvGrpSpPr/>
        <p:nvPr/>
      </p:nvGrpSpPr>
      <p:grpSpPr>
        <a:xfrm>
          <a:off x="0" y="0"/>
          <a:ext cx="0" cy="0"/>
          <a:chOff x="0" y="0"/>
          <a:chExt cx="0" cy="0"/>
        </a:xfrm>
      </p:grpSpPr>
      <p:sp>
        <p:nvSpPr>
          <p:cNvPr id="484" name="Google Shape;484;g28fd507637_0_37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5" name="Google Shape;485;g28fd507637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8" name="Shape 488"/>
        <p:cNvGrpSpPr/>
        <p:nvPr/>
      </p:nvGrpSpPr>
      <p:grpSpPr>
        <a:xfrm>
          <a:off x="0" y="0"/>
          <a:ext cx="0" cy="0"/>
          <a:chOff x="0" y="0"/>
          <a:chExt cx="0" cy="0"/>
        </a:xfrm>
      </p:grpSpPr>
      <p:sp>
        <p:nvSpPr>
          <p:cNvPr id="489" name="Google Shape;489;g28fd507637_0_37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0" name="Google Shape;490;g28fd507637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3" name="Shape 493"/>
        <p:cNvGrpSpPr/>
        <p:nvPr/>
      </p:nvGrpSpPr>
      <p:grpSpPr>
        <a:xfrm>
          <a:off x="0" y="0"/>
          <a:ext cx="0" cy="0"/>
          <a:chOff x="0" y="0"/>
          <a:chExt cx="0" cy="0"/>
        </a:xfrm>
      </p:grpSpPr>
      <p:sp>
        <p:nvSpPr>
          <p:cNvPr id="494" name="Google Shape;494;g28fd507637_0_38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5" name="Google Shape;495;g28fd507637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8" name="Shape 498"/>
        <p:cNvGrpSpPr/>
        <p:nvPr/>
      </p:nvGrpSpPr>
      <p:grpSpPr>
        <a:xfrm>
          <a:off x="0" y="0"/>
          <a:ext cx="0" cy="0"/>
          <a:chOff x="0" y="0"/>
          <a:chExt cx="0" cy="0"/>
        </a:xfrm>
      </p:grpSpPr>
      <p:sp>
        <p:nvSpPr>
          <p:cNvPr id="499" name="Google Shape;499;g28fd507637_0_38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0" name="Google Shape;500;g28fd507637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g28fd507637_0_39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5" name="Google Shape;505;g28fd507637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Google Shape;509;g28fd507637_0_39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0" name="Google Shape;510;g28fd507637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3" name="Shape 513"/>
        <p:cNvGrpSpPr/>
        <p:nvPr/>
      </p:nvGrpSpPr>
      <p:grpSpPr>
        <a:xfrm>
          <a:off x="0" y="0"/>
          <a:ext cx="0" cy="0"/>
          <a:chOff x="0" y="0"/>
          <a:chExt cx="0" cy="0"/>
        </a:xfrm>
      </p:grpSpPr>
      <p:sp>
        <p:nvSpPr>
          <p:cNvPr id="514" name="Google Shape;514;g291be01fb7_0_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5" name="Google Shape;515;g291be01f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8" name="Shape 518"/>
        <p:cNvGrpSpPr/>
        <p:nvPr/>
      </p:nvGrpSpPr>
      <p:grpSpPr>
        <a:xfrm>
          <a:off x="0" y="0"/>
          <a:ext cx="0" cy="0"/>
          <a:chOff x="0" y="0"/>
          <a:chExt cx="0" cy="0"/>
        </a:xfrm>
      </p:grpSpPr>
      <p:sp>
        <p:nvSpPr>
          <p:cNvPr id="519" name="Google Shape;519;g291be01fb7_0_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0" name="Google Shape;520;g291be01fb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3" name="Shape 523"/>
        <p:cNvGrpSpPr/>
        <p:nvPr/>
      </p:nvGrpSpPr>
      <p:grpSpPr>
        <a:xfrm>
          <a:off x="0" y="0"/>
          <a:ext cx="0" cy="0"/>
          <a:chOff x="0" y="0"/>
          <a:chExt cx="0" cy="0"/>
        </a:xfrm>
      </p:grpSpPr>
      <p:sp>
        <p:nvSpPr>
          <p:cNvPr id="524" name="Google Shape;524;g291be01fb7_0_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5" name="Google Shape;525;g291be01fb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8" name="Shape 528"/>
        <p:cNvGrpSpPr/>
        <p:nvPr/>
      </p:nvGrpSpPr>
      <p:grpSpPr>
        <a:xfrm>
          <a:off x="0" y="0"/>
          <a:ext cx="0" cy="0"/>
          <a:chOff x="0" y="0"/>
          <a:chExt cx="0" cy="0"/>
        </a:xfrm>
      </p:grpSpPr>
      <p:sp>
        <p:nvSpPr>
          <p:cNvPr id="529" name="Google Shape;529;g291be01fb7_0_1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0" name="Google Shape;530;g291be01fb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3" name="Shape 533"/>
        <p:cNvGrpSpPr/>
        <p:nvPr/>
      </p:nvGrpSpPr>
      <p:grpSpPr>
        <a:xfrm>
          <a:off x="0" y="0"/>
          <a:ext cx="0" cy="0"/>
          <a:chOff x="0" y="0"/>
          <a:chExt cx="0" cy="0"/>
        </a:xfrm>
      </p:grpSpPr>
      <p:sp>
        <p:nvSpPr>
          <p:cNvPr id="534" name="Google Shape;534;g291be01fb7_0_1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5" name="Google Shape;535;g291be01fb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Google Shape;539;g291be01fb7_0_3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40" name="Google Shape;540;g291be01fb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3" name="Shape 543"/>
        <p:cNvGrpSpPr/>
        <p:nvPr/>
      </p:nvGrpSpPr>
      <p:grpSpPr>
        <a:xfrm>
          <a:off x="0" y="0"/>
          <a:ext cx="0" cy="0"/>
          <a:chOff x="0" y="0"/>
          <a:chExt cx="0" cy="0"/>
        </a:xfrm>
      </p:grpSpPr>
      <p:sp>
        <p:nvSpPr>
          <p:cNvPr id="544" name="Google Shape;544;g291be01fb7_0_2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45" name="Google Shape;545;g291be01fb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8" name="Shape 548"/>
        <p:cNvGrpSpPr/>
        <p:nvPr/>
      </p:nvGrpSpPr>
      <p:grpSpPr>
        <a:xfrm>
          <a:off x="0" y="0"/>
          <a:ext cx="0" cy="0"/>
          <a:chOff x="0" y="0"/>
          <a:chExt cx="0" cy="0"/>
        </a:xfrm>
      </p:grpSpPr>
      <p:sp>
        <p:nvSpPr>
          <p:cNvPr id="549" name="Google Shape;549;g291be01fb7_0_2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50" name="Google Shape;550;g291be01fb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3" name="Shape 553"/>
        <p:cNvGrpSpPr/>
        <p:nvPr/>
      </p:nvGrpSpPr>
      <p:grpSpPr>
        <a:xfrm>
          <a:off x="0" y="0"/>
          <a:ext cx="0" cy="0"/>
          <a:chOff x="0" y="0"/>
          <a:chExt cx="0" cy="0"/>
        </a:xfrm>
      </p:grpSpPr>
      <p:sp>
        <p:nvSpPr>
          <p:cNvPr id="554" name="Google Shape;554;g291be01fb7_0_2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55" name="Google Shape;555;g291be01fb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8" name="Shape 558"/>
        <p:cNvGrpSpPr/>
        <p:nvPr/>
      </p:nvGrpSpPr>
      <p:grpSpPr>
        <a:xfrm>
          <a:off x="0" y="0"/>
          <a:ext cx="0" cy="0"/>
          <a:chOff x="0" y="0"/>
          <a:chExt cx="0" cy="0"/>
        </a:xfrm>
      </p:grpSpPr>
      <p:sp>
        <p:nvSpPr>
          <p:cNvPr id="559" name="Google Shape;559;g291be01fb7_0_3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0" name="Google Shape;560;g291be01fb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 name="Shape 563"/>
        <p:cNvGrpSpPr/>
        <p:nvPr/>
      </p:nvGrpSpPr>
      <p:grpSpPr>
        <a:xfrm>
          <a:off x="0" y="0"/>
          <a:ext cx="0" cy="0"/>
          <a:chOff x="0" y="0"/>
          <a:chExt cx="0" cy="0"/>
        </a:xfrm>
      </p:grpSpPr>
      <p:sp>
        <p:nvSpPr>
          <p:cNvPr id="564" name="Google Shape;564;g291be01fb7_0_4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5" name="Google Shape;565;g291be01fb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8" name="Shape 568"/>
        <p:cNvGrpSpPr/>
        <p:nvPr/>
      </p:nvGrpSpPr>
      <p:grpSpPr>
        <a:xfrm>
          <a:off x="0" y="0"/>
          <a:ext cx="0" cy="0"/>
          <a:chOff x="0" y="0"/>
          <a:chExt cx="0" cy="0"/>
        </a:xfrm>
      </p:grpSpPr>
      <p:sp>
        <p:nvSpPr>
          <p:cNvPr id="569" name="Google Shape;569;g291be01fb7_0_4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0" name="Google Shape;570;g291be01fb7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291be01fb7_0_4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5" name="Google Shape;575;g291be01fb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8" name="Shape 578"/>
        <p:cNvGrpSpPr/>
        <p:nvPr/>
      </p:nvGrpSpPr>
      <p:grpSpPr>
        <a:xfrm>
          <a:off x="0" y="0"/>
          <a:ext cx="0" cy="0"/>
          <a:chOff x="0" y="0"/>
          <a:chExt cx="0" cy="0"/>
        </a:xfrm>
      </p:grpSpPr>
      <p:sp>
        <p:nvSpPr>
          <p:cNvPr id="579" name="Google Shape;579;g291be01fb7_0_5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0" name="Google Shape;580;g291be01fb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4" name="Shape 584"/>
        <p:cNvGrpSpPr/>
        <p:nvPr/>
      </p:nvGrpSpPr>
      <p:grpSpPr>
        <a:xfrm>
          <a:off x="0" y="0"/>
          <a:ext cx="0" cy="0"/>
          <a:chOff x="0" y="0"/>
          <a:chExt cx="0" cy="0"/>
        </a:xfrm>
      </p:grpSpPr>
      <p:sp>
        <p:nvSpPr>
          <p:cNvPr id="585" name="Google Shape;585;g291be01fb7_0_6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6" name="Google Shape;586;g291be01fb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9" name="Shape 589"/>
        <p:cNvGrpSpPr/>
        <p:nvPr/>
      </p:nvGrpSpPr>
      <p:grpSpPr>
        <a:xfrm>
          <a:off x="0" y="0"/>
          <a:ext cx="0" cy="0"/>
          <a:chOff x="0" y="0"/>
          <a:chExt cx="0" cy="0"/>
        </a:xfrm>
      </p:grpSpPr>
      <p:sp>
        <p:nvSpPr>
          <p:cNvPr id="590" name="Google Shape;590;g291be01fb7_0_6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1" name="Google Shape;591;g291be01fb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4" name="Shape 594"/>
        <p:cNvGrpSpPr/>
        <p:nvPr/>
      </p:nvGrpSpPr>
      <p:grpSpPr>
        <a:xfrm>
          <a:off x="0" y="0"/>
          <a:ext cx="0" cy="0"/>
          <a:chOff x="0" y="0"/>
          <a:chExt cx="0" cy="0"/>
        </a:xfrm>
      </p:grpSpPr>
      <p:sp>
        <p:nvSpPr>
          <p:cNvPr id="595" name="Google Shape;595;g291be01fb7_0_7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6" name="Google Shape;596;g291be01fb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9" name="Shape 599"/>
        <p:cNvGrpSpPr/>
        <p:nvPr/>
      </p:nvGrpSpPr>
      <p:grpSpPr>
        <a:xfrm>
          <a:off x="0" y="0"/>
          <a:ext cx="0" cy="0"/>
          <a:chOff x="0" y="0"/>
          <a:chExt cx="0" cy="0"/>
        </a:xfrm>
      </p:grpSpPr>
      <p:sp>
        <p:nvSpPr>
          <p:cNvPr id="600" name="Google Shape;600;g291be01fb7_0_7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1" name="Google Shape;601;g291be01fb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4" name="Shape 604"/>
        <p:cNvGrpSpPr/>
        <p:nvPr/>
      </p:nvGrpSpPr>
      <p:grpSpPr>
        <a:xfrm>
          <a:off x="0" y="0"/>
          <a:ext cx="0" cy="0"/>
          <a:chOff x="0" y="0"/>
          <a:chExt cx="0" cy="0"/>
        </a:xfrm>
      </p:grpSpPr>
      <p:sp>
        <p:nvSpPr>
          <p:cNvPr id="605" name="Google Shape;605;g291be01fb7_0_7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6" name="Google Shape;606;g291be01fb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9" name="Shape 609"/>
        <p:cNvGrpSpPr/>
        <p:nvPr/>
      </p:nvGrpSpPr>
      <p:grpSpPr>
        <a:xfrm>
          <a:off x="0" y="0"/>
          <a:ext cx="0" cy="0"/>
          <a:chOff x="0" y="0"/>
          <a:chExt cx="0" cy="0"/>
        </a:xfrm>
      </p:grpSpPr>
      <p:sp>
        <p:nvSpPr>
          <p:cNvPr id="610" name="Google Shape;610;g291be01fb7_0_8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1" name="Google Shape;611;g291be01fb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4" name="Shape 614"/>
        <p:cNvGrpSpPr/>
        <p:nvPr/>
      </p:nvGrpSpPr>
      <p:grpSpPr>
        <a:xfrm>
          <a:off x="0" y="0"/>
          <a:ext cx="0" cy="0"/>
          <a:chOff x="0" y="0"/>
          <a:chExt cx="0" cy="0"/>
        </a:xfrm>
      </p:grpSpPr>
      <p:sp>
        <p:nvSpPr>
          <p:cNvPr id="615" name="Google Shape;615;g291be01fb7_0_9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6" name="Google Shape;616;g291be01fb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 name="Shape 619"/>
        <p:cNvGrpSpPr/>
        <p:nvPr/>
      </p:nvGrpSpPr>
      <p:grpSpPr>
        <a:xfrm>
          <a:off x="0" y="0"/>
          <a:ext cx="0" cy="0"/>
          <a:chOff x="0" y="0"/>
          <a:chExt cx="0" cy="0"/>
        </a:xfrm>
      </p:grpSpPr>
      <p:sp>
        <p:nvSpPr>
          <p:cNvPr id="620" name="Google Shape;620;g291be01fb7_0_9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1" name="Google Shape;621;g291be01fb7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4" name="Shape 624"/>
        <p:cNvGrpSpPr/>
        <p:nvPr/>
      </p:nvGrpSpPr>
      <p:grpSpPr>
        <a:xfrm>
          <a:off x="0" y="0"/>
          <a:ext cx="0" cy="0"/>
          <a:chOff x="0" y="0"/>
          <a:chExt cx="0" cy="0"/>
        </a:xfrm>
      </p:grpSpPr>
      <p:sp>
        <p:nvSpPr>
          <p:cNvPr id="625" name="Google Shape;625;g291be01fb7_0_10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6" name="Google Shape;626;g291be01fb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 name="Shape 629"/>
        <p:cNvGrpSpPr/>
        <p:nvPr/>
      </p:nvGrpSpPr>
      <p:grpSpPr>
        <a:xfrm>
          <a:off x="0" y="0"/>
          <a:ext cx="0" cy="0"/>
          <a:chOff x="0" y="0"/>
          <a:chExt cx="0" cy="0"/>
        </a:xfrm>
      </p:grpSpPr>
      <p:sp>
        <p:nvSpPr>
          <p:cNvPr id="630" name="Google Shape;630;g291be01fb7_0_10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1" name="Google Shape;631;g291be01fb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4" name="Shape 634"/>
        <p:cNvGrpSpPr/>
        <p:nvPr/>
      </p:nvGrpSpPr>
      <p:grpSpPr>
        <a:xfrm>
          <a:off x="0" y="0"/>
          <a:ext cx="0" cy="0"/>
          <a:chOff x="0" y="0"/>
          <a:chExt cx="0" cy="0"/>
        </a:xfrm>
      </p:grpSpPr>
      <p:sp>
        <p:nvSpPr>
          <p:cNvPr id="635" name="Google Shape;635;g291be01fb7_0_11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6" name="Google Shape;636;g291be01fb7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9" name="Shape 639"/>
        <p:cNvGrpSpPr/>
        <p:nvPr/>
      </p:nvGrpSpPr>
      <p:grpSpPr>
        <a:xfrm>
          <a:off x="0" y="0"/>
          <a:ext cx="0" cy="0"/>
          <a:chOff x="0" y="0"/>
          <a:chExt cx="0" cy="0"/>
        </a:xfrm>
      </p:grpSpPr>
      <p:sp>
        <p:nvSpPr>
          <p:cNvPr id="640" name="Google Shape;640;g291be01fb7_0_11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1" name="Google Shape;641;g291be01fb7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 name="Shape 644"/>
        <p:cNvGrpSpPr/>
        <p:nvPr/>
      </p:nvGrpSpPr>
      <p:grpSpPr>
        <a:xfrm>
          <a:off x="0" y="0"/>
          <a:ext cx="0" cy="0"/>
          <a:chOff x="0" y="0"/>
          <a:chExt cx="0" cy="0"/>
        </a:xfrm>
      </p:grpSpPr>
      <p:sp>
        <p:nvSpPr>
          <p:cNvPr id="645" name="Google Shape;645;g291be01fb7_0_11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6" name="Google Shape;646;g291be01fb7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9" name="Shape 649"/>
        <p:cNvGrpSpPr/>
        <p:nvPr/>
      </p:nvGrpSpPr>
      <p:grpSpPr>
        <a:xfrm>
          <a:off x="0" y="0"/>
          <a:ext cx="0" cy="0"/>
          <a:chOff x="0" y="0"/>
          <a:chExt cx="0" cy="0"/>
        </a:xfrm>
      </p:grpSpPr>
      <p:sp>
        <p:nvSpPr>
          <p:cNvPr id="650" name="Google Shape;650;g291be01fb7_0_12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1" name="Google Shape;651;g291be01fb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4" name="Shape 654"/>
        <p:cNvGrpSpPr/>
        <p:nvPr/>
      </p:nvGrpSpPr>
      <p:grpSpPr>
        <a:xfrm>
          <a:off x="0" y="0"/>
          <a:ext cx="0" cy="0"/>
          <a:chOff x="0" y="0"/>
          <a:chExt cx="0" cy="0"/>
        </a:xfrm>
      </p:grpSpPr>
      <p:sp>
        <p:nvSpPr>
          <p:cNvPr id="655" name="Google Shape;655;g291be01fb7_0_12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6" name="Google Shape;656;g291be01fb7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9" name="Shape 659"/>
        <p:cNvGrpSpPr/>
        <p:nvPr/>
      </p:nvGrpSpPr>
      <p:grpSpPr>
        <a:xfrm>
          <a:off x="0" y="0"/>
          <a:ext cx="0" cy="0"/>
          <a:chOff x="0" y="0"/>
          <a:chExt cx="0" cy="0"/>
        </a:xfrm>
      </p:grpSpPr>
      <p:sp>
        <p:nvSpPr>
          <p:cNvPr id="660" name="Google Shape;660;g291be01fb7_0_13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1" name="Google Shape;661;g291be01fb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6" name="Shape 666"/>
        <p:cNvGrpSpPr/>
        <p:nvPr/>
      </p:nvGrpSpPr>
      <p:grpSpPr>
        <a:xfrm>
          <a:off x="0" y="0"/>
          <a:ext cx="0" cy="0"/>
          <a:chOff x="0" y="0"/>
          <a:chExt cx="0" cy="0"/>
        </a:xfrm>
      </p:grpSpPr>
      <p:sp>
        <p:nvSpPr>
          <p:cNvPr id="667" name="Google Shape;667;g291be01fb7_0_13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8" name="Google Shape;668;g291be01fb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1" name="Shape 671"/>
        <p:cNvGrpSpPr/>
        <p:nvPr/>
      </p:nvGrpSpPr>
      <p:grpSpPr>
        <a:xfrm>
          <a:off x="0" y="0"/>
          <a:ext cx="0" cy="0"/>
          <a:chOff x="0" y="0"/>
          <a:chExt cx="0" cy="0"/>
        </a:xfrm>
      </p:grpSpPr>
      <p:sp>
        <p:nvSpPr>
          <p:cNvPr id="672" name="Google Shape;672;g291be01fb7_0_14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73" name="Google Shape;673;g291be01fb7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6" name="Shape 676"/>
        <p:cNvGrpSpPr/>
        <p:nvPr/>
      </p:nvGrpSpPr>
      <p:grpSpPr>
        <a:xfrm>
          <a:off x="0" y="0"/>
          <a:ext cx="0" cy="0"/>
          <a:chOff x="0" y="0"/>
          <a:chExt cx="0" cy="0"/>
        </a:xfrm>
      </p:grpSpPr>
      <p:sp>
        <p:nvSpPr>
          <p:cNvPr id="677" name="Google Shape;677;g291be01fb7_0_14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78" name="Google Shape;678;g291be01fb7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1" name="Shape 681"/>
        <p:cNvGrpSpPr/>
        <p:nvPr/>
      </p:nvGrpSpPr>
      <p:grpSpPr>
        <a:xfrm>
          <a:off x="0" y="0"/>
          <a:ext cx="0" cy="0"/>
          <a:chOff x="0" y="0"/>
          <a:chExt cx="0" cy="0"/>
        </a:xfrm>
      </p:grpSpPr>
      <p:sp>
        <p:nvSpPr>
          <p:cNvPr id="682" name="Google Shape;682;g291be01fb7_0_15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3" name="Google Shape;683;g291be01fb7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6" name="Shape 686"/>
        <p:cNvGrpSpPr/>
        <p:nvPr/>
      </p:nvGrpSpPr>
      <p:grpSpPr>
        <a:xfrm>
          <a:off x="0" y="0"/>
          <a:ext cx="0" cy="0"/>
          <a:chOff x="0" y="0"/>
          <a:chExt cx="0" cy="0"/>
        </a:xfrm>
      </p:grpSpPr>
      <p:sp>
        <p:nvSpPr>
          <p:cNvPr id="687" name="Google Shape;687;g291be01fb7_0_16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8" name="Google Shape;688;g291be01fb7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1" name="Shape 691"/>
        <p:cNvGrpSpPr/>
        <p:nvPr/>
      </p:nvGrpSpPr>
      <p:grpSpPr>
        <a:xfrm>
          <a:off x="0" y="0"/>
          <a:ext cx="0" cy="0"/>
          <a:chOff x="0" y="0"/>
          <a:chExt cx="0" cy="0"/>
        </a:xfrm>
      </p:grpSpPr>
      <p:sp>
        <p:nvSpPr>
          <p:cNvPr id="692" name="Google Shape;692;g291be01fb7_0_17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3" name="Google Shape;693;g291be01fb7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6" name="Shape 696"/>
        <p:cNvGrpSpPr/>
        <p:nvPr/>
      </p:nvGrpSpPr>
      <p:grpSpPr>
        <a:xfrm>
          <a:off x="0" y="0"/>
          <a:ext cx="0" cy="0"/>
          <a:chOff x="0" y="0"/>
          <a:chExt cx="0" cy="0"/>
        </a:xfrm>
      </p:grpSpPr>
      <p:sp>
        <p:nvSpPr>
          <p:cNvPr id="697" name="Google Shape;697;g291be01fb7_0_17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8" name="Google Shape;698;g291be01fb7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1" name="Shape 701"/>
        <p:cNvGrpSpPr/>
        <p:nvPr/>
      </p:nvGrpSpPr>
      <p:grpSpPr>
        <a:xfrm>
          <a:off x="0" y="0"/>
          <a:ext cx="0" cy="0"/>
          <a:chOff x="0" y="0"/>
          <a:chExt cx="0" cy="0"/>
        </a:xfrm>
      </p:grpSpPr>
      <p:sp>
        <p:nvSpPr>
          <p:cNvPr id="702" name="Google Shape;702;g291be01fb7_0_17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3" name="Google Shape;703;g291be01fb7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6" name="Shape 706"/>
        <p:cNvGrpSpPr/>
        <p:nvPr/>
      </p:nvGrpSpPr>
      <p:grpSpPr>
        <a:xfrm>
          <a:off x="0" y="0"/>
          <a:ext cx="0" cy="0"/>
          <a:chOff x="0" y="0"/>
          <a:chExt cx="0" cy="0"/>
        </a:xfrm>
      </p:grpSpPr>
      <p:sp>
        <p:nvSpPr>
          <p:cNvPr id="707" name="Google Shape;707;g291be01fb7_0_18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8" name="Google Shape;708;g291be01fb7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1" name="Shape 711"/>
        <p:cNvGrpSpPr/>
        <p:nvPr/>
      </p:nvGrpSpPr>
      <p:grpSpPr>
        <a:xfrm>
          <a:off x="0" y="0"/>
          <a:ext cx="0" cy="0"/>
          <a:chOff x="0" y="0"/>
          <a:chExt cx="0" cy="0"/>
        </a:xfrm>
      </p:grpSpPr>
      <p:sp>
        <p:nvSpPr>
          <p:cNvPr id="712" name="Google Shape;712;g291be01fb7_0_18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13" name="Google Shape;713;g291be01fb7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6" name="Shape 716"/>
        <p:cNvGrpSpPr/>
        <p:nvPr/>
      </p:nvGrpSpPr>
      <p:grpSpPr>
        <a:xfrm>
          <a:off x="0" y="0"/>
          <a:ext cx="0" cy="0"/>
          <a:chOff x="0" y="0"/>
          <a:chExt cx="0" cy="0"/>
        </a:xfrm>
      </p:grpSpPr>
      <p:sp>
        <p:nvSpPr>
          <p:cNvPr id="717" name="Google Shape;717;g291be01fb7_0_19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18" name="Google Shape;718;g291be01fb7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1" name="Shape 721"/>
        <p:cNvGrpSpPr/>
        <p:nvPr/>
      </p:nvGrpSpPr>
      <p:grpSpPr>
        <a:xfrm>
          <a:off x="0" y="0"/>
          <a:ext cx="0" cy="0"/>
          <a:chOff x="0" y="0"/>
          <a:chExt cx="0" cy="0"/>
        </a:xfrm>
      </p:grpSpPr>
      <p:sp>
        <p:nvSpPr>
          <p:cNvPr id="722" name="Google Shape;722;g291be01fb7_0_19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3" name="Google Shape;723;g291be01fb7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6" name="Shape 726"/>
        <p:cNvGrpSpPr/>
        <p:nvPr/>
      </p:nvGrpSpPr>
      <p:grpSpPr>
        <a:xfrm>
          <a:off x="0" y="0"/>
          <a:ext cx="0" cy="0"/>
          <a:chOff x="0" y="0"/>
          <a:chExt cx="0" cy="0"/>
        </a:xfrm>
      </p:grpSpPr>
      <p:sp>
        <p:nvSpPr>
          <p:cNvPr id="727" name="Google Shape;727;g291be01fb7_0_19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8" name="Google Shape;728;g291be01fb7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1" name="Shape 731"/>
        <p:cNvGrpSpPr/>
        <p:nvPr/>
      </p:nvGrpSpPr>
      <p:grpSpPr>
        <a:xfrm>
          <a:off x="0" y="0"/>
          <a:ext cx="0" cy="0"/>
          <a:chOff x="0" y="0"/>
          <a:chExt cx="0" cy="0"/>
        </a:xfrm>
      </p:grpSpPr>
      <p:sp>
        <p:nvSpPr>
          <p:cNvPr id="732" name="Google Shape;732;g291be01fb7_0_20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3" name="Google Shape;733;g291be01fb7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6" name="Shape 736"/>
        <p:cNvGrpSpPr/>
        <p:nvPr/>
      </p:nvGrpSpPr>
      <p:grpSpPr>
        <a:xfrm>
          <a:off x="0" y="0"/>
          <a:ext cx="0" cy="0"/>
          <a:chOff x="0" y="0"/>
          <a:chExt cx="0" cy="0"/>
        </a:xfrm>
      </p:grpSpPr>
      <p:sp>
        <p:nvSpPr>
          <p:cNvPr id="737" name="Google Shape;737;g291be01fb7_0_20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8" name="Google Shape;738;g291be01fb7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1" name="Shape 741"/>
        <p:cNvGrpSpPr/>
        <p:nvPr/>
      </p:nvGrpSpPr>
      <p:grpSpPr>
        <a:xfrm>
          <a:off x="0" y="0"/>
          <a:ext cx="0" cy="0"/>
          <a:chOff x="0" y="0"/>
          <a:chExt cx="0" cy="0"/>
        </a:xfrm>
      </p:grpSpPr>
      <p:sp>
        <p:nvSpPr>
          <p:cNvPr id="742" name="Google Shape;742;g291be01fb7_0_21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3" name="Google Shape;743;g291be01fb7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6" name="Shape 746"/>
        <p:cNvGrpSpPr/>
        <p:nvPr/>
      </p:nvGrpSpPr>
      <p:grpSpPr>
        <a:xfrm>
          <a:off x="0" y="0"/>
          <a:ext cx="0" cy="0"/>
          <a:chOff x="0" y="0"/>
          <a:chExt cx="0" cy="0"/>
        </a:xfrm>
      </p:grpSpPr>
      <p:sp>
        <p:nvSpPr>
          <p:cNvPr id="747" name="Google Shape;747;g291be01fb7_0_21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8" name="Google Shape;748;g291be01fb7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1" name="Shape 751"/>
        <p:cNvGrpSpPr/>
        <p:nvPr/>
      </p:nvGrpSpPr>
      <p:grpSpPr>
        <a:xfrm>
          <a:off x="0" y="0"/>
          <a:ext cx="0" cy="0"/>
          <a:chOff x="0" y="0"/>
          <a:chExt cx="0" cy="0"/>
        </a:xfrm>
      </p:grpSpPr>
      <p:sp>
        <p:nvSpPr>
          <p:cNvPr id="752" name="Google Shape;752;g291be01fb7_0_21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53" name="Google Shape;753;g291be01fb7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6" name="Shape 756"/>
        <p:cNvGrpSpPr/>
        <p:nvPr/>
      </p:nvGrpSpPr>
      <p:grpSpPr>
        <a:xfrm>
          <a:off x="0" y="0"/>
          <a:ext cx="0" cy="0"/>
          <a:chOff x="0" y="0"/>
          <a:chExt cx="0" cy="0"/>
        </a:xfrm>
      </p:grpSpPr>
      <p:sp>
        <p:nvSpPr>
          <p:cNvPr id="757" name="Google Shape;757;g291be01fb7_0_22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58" name="Google Shape;758;g291be01fb7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1" name="Shape 761"/>
        <p:cNvGrpSpPr/>
        <p:nvPr/>
      </p:nvGrpSpPr>
      <p:grpSpPr>
        <a:xfrm>
          <a:off x="0" y="0"/>
          <a:ext cx="0" cy="0"/>
          <a:chOff x="0" y="0"/>
          <a:chExt cx="0" cy="0"/>
        </a:xfrm>
      </p:grpSpPr>
      <p:sp>
        <p:nvSpPr>
          <p:cNvPr id="762" name="Google Shape;762;g291be01fb7_0_22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3" name="Google Shape;763;g291be01fb7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6" name="Shape 766"/>
        <p:cNvGrpSpPr/>
        <p:nvPr/>
      </p:nvGrpSpPr>
      <p:grpSpPr>
        <a:xfrm>
          <a:off x="0" y="0"/>
          <a:ext cx="0" cy="0"/>
          <a:chOff x="0" y="0"/>
          <a:chExt cx="0" cy="0"/>
        </a:xfrm>
      </p:grpSpPr>
      <p:sp>
        <p:nvSpPr>
          <p:cNvPr id="767" name="Google Shape;767;g291be01fb7_0_23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8" name="Google Shape;768;g291be01fb7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1" name="Shape 771"/>
        <p:cNvGrpSpPr/>
        <p:nvPr/>
      </p:nvGrpSpPr>
      <p:grpSpPr>
        <a:xfrm>
          <a:off x="0" y="0"/>
          <a:ext cx="0" cy="0"/>
          <a:chOff x="0" y="0"/>
          <a:chExt cx="0" cy="0"/>
        </a:xfrm>
      </p:grpSpPr>
      <p:sp>
        <p:nvSpPr>
          <p:cNvPr id="772" name="Google Shape;772;g291be01fb7_0_23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73" name="Google Shape;773;g291be01fb7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6" name="Shape 776"/>
        <p:cNvGrpSpPr/>
        <p:nvPr/>
      </p:nvGrpSpPr>
      <p:grpSpPr>
        <a:xfrm>
          <a:off x="0" y="0"/>
          <a:ext cx="0" cy="0"/>
          <a:chOff x="0" y="0"/>
          <a:chExt cx="0" cy="0"/>
        </a:xfrm>
      </p:grpSpPr>
      <p:sp>
        <p:nvSpPr>
          <p:cNvPr id="777" name="Google Shape;777;g291be01fb7_0_24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78" name="Google Shape;778;g291be01fb7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1" name="Shape 781"/>
        <p:cNvGrpSpPr/>
        <p:nvPr/>
      </p:nvGrpSpPr>
      <p:grpSpPr>
        <a:xfrm>
          <a:off x="0" y="0"/>
          <a:ext cx="0" cy="0"/>
          <a:chOff x="0" y="0"/>
          <a:chExt cx="0" cy="0"/>
        </a:xfrm>
      </p:grpSpPr>
      <p:sp>
        <p:nvSpPr>
          <p:cNvPr id="782" name="Google Shape;782;g291be01fb7_0_24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3" name="Google Shape;783;g291be01fb7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7" name="Shape 787"/>
        <p:cNvGrpSpPr/>
        <p:nvPr/>
      </p:nvGrpSpPr>
      <p:grpSpPr>
        <a:xfrm>
          <a:off x="0" y="0"/>
          <a:ext cx="0" cy="0"/>
          <a:chOff x="0" y="0"/>
          <a:chExt cx="0" cy="0"/>
        </a:xfrm>
      </p:grpSpPr>
      <p:sp>
        <p:nvSpPr>
          <p:cNvPr id="788" name="Google Shape;788;g291be01fb7_0_25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9" name="Google Shape;789;g291be01fb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2" name="Shape 792"/>
        <p:cNvGrpSpPr/>
        <p:nvPr/>
      </p:nvGrpSpPr>
      <p:grpSpPr>
        <a:xfrm>
          <a:off x="0" y="0"/>
          <a:ext cx="0" cy="0"/>
          <a:chOff x="0" y="0"/>
          <a:chExt cx="0" cy="0"/>
        </a:xfrm>
      </p:grpSpPr>
      <p:sp>
        <p:nvSpPr>
          <p:cNvPr id="793" name="Google Shape;793;g291be01fb7_0_25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4" name="Google Shape;794;g291be01fb7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8" name="Shape 798"/>
        <p:cNvGrpSpPr/>
        <p:nvPr/>
      </p:nvGrpSpPr>
      <p:grpSpPr>
        <a:xfrm>
          <a:off x="0" y="0"/>
          <a:ext cx="0" cy="0"/>
          <a:chOff x="0" y="0"/>
          <a:chExt cx="0" cy="0"/>
        </a:xfrm>
      </p:grpSpPr>
      <p:sp>
        <p:nvSpPr>
          <p:cNvPr id="799" name="Google Shape;799;g291be01fb7_0_26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00" name="Google Shape;800;g291be01fb7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6" name="Shape 806"/>
        <p:cNvGrpSpPr/>
        <p:nvPr/>
      </p:nvGrpSpPr>
      <p:grpSpPr>
        <a:xfrm>
          <a:off x="0" y="0"/>
          <a:ext cx="0" cy="0"/>
          <a:chOff x="0" y="0"/>
          <a:chExt cx="0" cy="0"/>
        </a:xfrm>
      </p:grpSpPr>
      <p:sp>
        <p:nvSpPr>
          <p:cNvPr id="807" name="Google Shape;807;g291be01fb7_0_27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08" name="Google Shape;808;g291be01fb7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1" name="Shape 811"/>
        <p:cNvGrpSpPr/>
        <p:nvPr/>
      </p:nvGrpSpPr>
      <p:grpSpPr>
        <a:xfrm>
          <a:off x="0" y="0"/>
          <a:ext cx="0" cy="0"/>
          <a:chOff x="0" y="0"/>
          <a:chExt cx="0" cy="0"/>
        </a:xfrm>
      </p:grpSpPr>
      <p:sp>
        <p:nvSpPr>
          <p:cNvPr id="812" name="Google Shape;812;g291be01fb7_0_27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3" name="Google Shape;813;g291be01fb7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6" name="Shape 816"/>
        <p:cNvGrpSpPr/>
        <p:nvPr/>
      </p:nvGrpSpPr>
      <p:grpSpPr>
        <a:xfrm>
          <a:off x="0" y="0"/>
          <a:ext cx="0" cy="0"/>
          <a:chOff x="0" y="0"/>
          <a:chExt cx="0" cy="0"/>
        </a:xfrm>
      </p:grpSpPr>
      <p:sp>
        <p:nvSpPr>
          <p:cNvPr id="817" name="Google Shape;817;g291be01fb7_0_28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8" name="Google Shape;818;g291be01fb7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1" name="Shape 821"/>
        <p:cNvGrpSpPr/>
        <p:nvPr/>
      </p:nvGrpSpPr>
      <p:grpSpPr>
        <a:xfrm>
          <a:off x="0" y="0"/>
          <a:ext cx="0" cy="0"/>
          <a:chOff x="0" y="0"/>
          <a:chExt cx="0" cy="0"/>
        </a:xfrm>
      </p:grpSpPr>
      <p:sp>
        <p:nvSpPr>
          <p:cNvPr id="822" name="Google Shape;822;g291be01fb7_0_28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3" name="Google Shape;823;g291be01fb7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6" name="Shape 826"/>
        <p:cNvGrpSpPr/>
        <p:nvPr/>
      </p:nvGrpSpPr>
      <p:grpSpPr>
        <a:xfrm>
          <a:off x="0" y="0"/>
          <a:ext cx="0" cy="0"/>
          <a:chOff x="0" y="0"/>
          <a:chExt cx="0" cy="0"/>
        </a:xfrm>
      </p:grpSpPr>
      <p:sp>
        <p:nvSpPr>
          <p:cNvPr id="827" name="Google Shape;827;g291be01fb7_0_29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8" name="Google Shape;828;g291be01fb7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2" name="Shape 832"/>
        <p:cNvGrpSpPr/>
        <p:nvPr/>
      </p:nvGrpSpPr>
      <p:grpSpPr>
        <a:xfrm>
          <a:off x="0" y="0"/>
          <a:ext cx="0" cy="0"/>
          <a:chOff x="0" y="0"/>
          <a:chExt cx="0" cy="0"/>
        </a:xfrm>
      </p:grpSpPr>
      <p:sp>
        <p:nvSpPr>
          <p:cNvPr id="833" name="Google Shape;833;g291be01fb7_0_29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4" name="Google Shape;834;g291be01fb7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7" name="Shape 837"/>
        <p:cNvGrpSpPr/>
        <p:nvPr/>
      </p:nvGrpSpPr>
      <p:grpSpPr>
        <a:xfrm>
          <a:off x="0" y="0"/>
          <a:ext cx="0" cy="0"/>
          <a:chOff x="0" y="0"/>
          <a:chExt cx="0" cy="0"/>
        </a:xfrm>
      </p:grpSpPr>
      <p:sp>
        <p:nvSpPr>
          <p:cNvPr id="838" name="Google Shape;838;g291be01fb7_0_30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9" name="Google Shape;839;g291be01fb7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2" name="Shape 842"/>
        <p:cNvGrpSpPr/>
        <p:nvPr/>
      </p:nvGrpSpPr>
      <p:grpSpPr>
        <a:xfrm>
          <a:off x="0" y="0"/>
          <a:ext cx="0" cy="0"/>
          <a:chOff x="0" y="0"/>
          <a:chExt cx="0" cy="0"/>
        </a:xfrm>
      </p:grpSpPr>
      <p:sp>
        <p:nvSpPr>
          <p:cNvPr id="843" name="Google Shape;843;g291be01fb7_0_30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4" name="Google Shape;844;g291be01fb7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7" name="Shape 847"/>
        <p:cNvGrpSpPr/>
        <p:nvPr/>
      </p:nvGrpSpPr>
      <p:grpSpPr>
        <a:xfrm>
          <a:off x="0" y="0"/>
          <a:ext cx="0" cy="0"/>
          <a:chOff x="0" y="0"/>
          <a:chExt cx="0" cy="0"/>
        </a:xfrm>
      </p:grpSpPr>
      <p:sp>
        <p:nvSpPr>
          <p:cNvPr id="848" name="Google Shape;848;g291be01fb7_0_30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9" name="Google Shape;849;g291be01fb7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2" name="Shape 852"/>
        <p:cNvGrpSpPr/>
        <p:nvPr/>
      </p:nvGrpSpPr>
      <p:grpSpPr>
        <a:xfrm>
          <a:off x="0" y="0"/>
          <a:ext cx="0" cy="0"/>
          <a:chOff x="0" y="0"/>
          <a:chExt cx="0" cy="0"/>
        </a:xfrm>
      </p:grpSpPr>
      <p:sp>
        <p:nvSpPr>
          <p:cNvPr id="853" name="Google Shape;853;g291be01fb7_0_31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54" name="Google Shape;854;g291be01fb7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8" name="Shape 858"/>
        <p:cNvGrpSpPr/>
        <p:nvPr/>
      </p:nvGrpSpPr>
      <p:grpSpPr>
        <a:xfrm>
          <a:off x="0" y="0"/>
          <a:ext cx="0" cy="0"/>
          <a:chOff x="0" y="0"/>
          <a:chExt cx="0" cy="0"/>
        </a:xfrm>
      </p:grpSpPr>
      <p:sp>
        <p:nvSpPr>
          <p:cNvPr id="859" name="Google Shape;859;g291be01fb7_0_31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0" name="Google Shape;860;g291be01fb7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3" name="Shape 863"/>
        <p:cNvGrpSpPr/>
        <p:nvPr/>
      </p:nvGrpSpPr>
      <p:grpSpPr>
        <a:xfrm>
          <a:off x="0" y="0"/>
          <a:ext cx="0" cy="0"/>
          <a:chOff x="0" y="0"/>
          <a:chExt cx="0" cy="0"/>
        </a:xfrm>
      </p:grpSpPr>
      <p:sp>
        <p:nvSpPr>
          <p:cNvPr id="864" name="Google Shape;864;g291be01fb7_0_32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5" name="Google Shape;865;g291be01fb7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8" name="Shape 868"/>
        <p:cNvGrpSpPr/>
        <p:nvPr/>
      </p:nvGrpSpPr>
      <p:grpSpPr>
        <a:xfrm>
          <a:off x="0" y="0"/>
          <a:ext cx="0" cy="0"/>
          <a:chOff x="0" y="0"/>
          <a:chExt cx="0" cy="0"/>
        </a:xfrm>
      </p:grpSpPr>
      <p:sp>
        <p:nvSpPr>
          <p:cNvPr id="869" name="Google Shape;869;g291be01fb7_0_32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0" name="Google Shape;870;g291be01fb7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3" name="Shape 873"/>
        <p:cNvGrpSpPr/>
        <p:nvPr/>
      </p:nvGrpSpPr>
      <p:grpSpPr>
        <a:xfrm>
          <a:off x="0" y="0"/>
          <a:ext cx="0" cy="0"/>
          <a:chOff x="0" y="0"/>
          <a:chExt cx="0" cy="0"/>
        </a:xfrm>
      </p:grpSpPr>
      <p:sp>
        <p:nvSpPr>
          <p:cNvPr id="874" name="Google Shape;874;g291be01fb7_0_33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5" name="Google Shape;875;g291be01fb7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9" name="Shape 879"/>
        <p:cNvGrpSpPr/>
        <p:nvPr/>
      </p:nvGrpSpPr>
      <p:grpSpPr>
        <a:xfrm>
          <a:off x="0" y="0"/>
          <a:ext cx="0" cy="0"/>
          <a:chOff x="0" y="0"/>
          <a:chExt cx="0" cy="0"/>
        </a:xfrm>
      </p:grpSpPr>
      <p:sp>
        <p:nvSpPr>
          <p:cNvPr id="880" name="Google Shape;880;g291be01fb7_0_33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1" name="Google Shape;881;g291be01fb7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4" name="Shape 884"/>
        <p:cNvGrpSpPr/>
        <p:nvPr/>
      </p:nvGrpSpPr>
      <p:grpSpPr>
        <a:xfrm>
          <a:off x="0" y="0"/>
          <a:ext cx="0" cy="0"/>
          <a:chOff x="0" y="0"/>
          <a:chExt cx="0" cy="0"/>
        </a:xfrm>
      </p:grpSpPr>
      <p:sp>
        <p:nvSpPr>
          <p:cNvPr id="885" name="Google Shape;885;g291be01fb7_0_34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6" name="Google Shape;886;g291be01fb7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2" name="Shape 892"/>
        <p:cNvGrpSpPr/>
        <p:nvPr/>
      </p:nvGrpSpPr>
      <p:grpSpPr>
        <a:xfrm>
          <a:off x="0" y="0"/>
          <a:ext cx="0" cy="0"/>
          <a:chOff x="0" y="0"/>
          <a:chExt cx="0" cy="0"/>
        </a:xfrm>
      </p:grpSpPr>
      <p:sp>
        <p:nvSpPr>
          <p:cNvPr id="893" name="Google Shape;893;g291be01fb7_0_34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4" name="Google Shape;894;g291be01fb7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7" name="Shape 897"/>
        <p:cNvGrpSpPr/>
        <p:nvPr/>
      </p:nvGrpSpPr>
      <p:grpSpPr>
        <a:xfrm>
          <a:off x="0" y="0"/>
          <a:ext cx="0" cy="0"/>
          <a:chOff x="0" y="0"/>
          <a:chExt cx="0" cy="0"/>
        </a:xfrm>
      </p:grpSpPr>
      <p:sp>
        <p:nvSpPr>
          <p:cNvPr id="898" name="Google Shape;898;g291be01fb7_0_35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9" name="Google Shape;899;g291be01fb7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2" name="Shape 902"/>
        <p:cNvGrpSpPr/>
        <p:nvPr/>
      </p:nvGrpSpPr>
      <p:grpSpPr>
        <a:xfrm>
          <a:off x="0" y="0"/>
          <a:ext cx="0" cy="0"/>
          <a:chOff x="0" y="0"/>
          <a:chExt cx="0" cy="0"/>
        </a:xfrm>
      </p:grpSpPr>
      <p:sp>
        <p:nvSpPr>
          <p:cNvPr id="903" name="Google Shape;903;g291be01fb7_0_36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4" name="Google Shape;904;g291be01fb7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7" name="Shape 907"/>
        <p:cNvGrpSpPr/>
        <p:nvPr/>
      </p:nvGrpSpPr>
      <p:grpSpPr>
        <a:xfrm>
          <a:off x="0" y="0"/>
          <a:ext cx="0" cy="0"/>
          <a:chOff x="0" y="0"/>
          <a:chExt cx="0" cy="0"/>
        </a:xfrm>
      </p:grpSpPr>
      <p:sp>
        <p:nvSpPr>
          <p:cNvPr id="908" name="Google Shape;908;g291be01fb7_0_36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9" name="Google Shape;909;g291be01fb7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2" name="Shape 912"/>
        <p:cNvGrpSpPr/>
        <p:nvPr/>
      </p:nvGrpSpPr>
      <p:grpSpPr>
        <a:xfrm>
          <a:off x="0" y="0"/>
          <a:ext cx="0" cy="0"/>
          <a:chOff x="0" y="0"/>
          <a:chExt cx="0" cy="0"/>
        </a:xfrm>
      </p:grpSpPr>
      <p:sp>
        <p:nvSpPr>
          <p:cNvPr id="913" name="Google Shape;913;g291be01fb7_0_37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14" name="Google Shape;914;g291be01fb7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7" name="Shape 917"/>
        <p:cNvGrpSpPr/>
        <p:nvPr/>
      </p:nvGrpSpPr>
      <p:grpSpPr>
        <a:xfrm>
          <a:off x="0" y="0"/>
          <a:ext cx="0" cy="0"/>
          <a:chOff x="0" y="0"/>
          <a:chExt cx="0" cy="0"/>
        </a:xfrm>
      </p:grpSpPr>
      <p:sp>
        <p:nvSpPr>
          <p:cNvPr id="918" name="Google Shape;918;g291be01fb7_0_37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19" name="Google Shape;919;g291be01fb7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2" name="Shape 922"/>
        <p:cNvGrpSpPr/>
        <p:nvPr/>
      </p:nvGrpSpPr>
      <p:grpSpPr>
        <a:xfrm>
          <a:off x="0" y="0"/>
          <a:ext cx="0" cy="0"/>
          <a:chOff x="0" y="0"/>
          <a:chExt cx="0" cy="0"/>
        </a:xfrm>
      </p:grpSpPr>
      <p:sp>
        <p:nvSpPr>
          <p:cNvPr id="923" name="Google Shape;923;g291be01fb7_0_38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4" name="Google Shape;924;g291be01fb7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7" name="Shape 927"/>
        <p:cNvGrpSpPr/>
        <p:nvPr/>
      </p:nvGrpSpPr>
      <p:grpSpPr>
        <a:xfrm>
          <a:off x="0" y="0"/>
          <a:ext cx="0" cy="0"/>
          <a:chOff x="0" y="0"/>
          <a:chExt cx="0" cy="0"/>
        </a:xfrm>
      </p:grpSpPr>
      <p:sp>
        <p:nvSpPr>
          <p:cNvPr id="928" name="Google Shape;928;g291be01fb7_0_38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9" name="Google Shape;929;g291be01fb7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2" name="Shape 932"/>
        <p:cNvGrpSpPr/>
        <p:nvPr/>
      </p:nvGrpSpPr>
      <p:grpSpPr>
        <a:xfrm>
          <a:off x="0" y="0"/>
          <a:ext cx="0" cy="0"/>
          <a:chOff x="0" y="0"/>
          <a:chExt cx="0" cy="0"/>
        </a:xfrm>
      </p:grpSpPr>
      <p:sp>
        <p:nvSpPr>
          <p:cNvPr id="933" name="Google Shape;933;g291be01fb7_0_38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34" name="Google Shape;934;g291be01fb7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1" name="Shape 941"/>
        <p:cNvGrpSpPr/>
        <p:nvPr/>
      </p:nvGrpSpPr>
      <p:grpSpPr>
        <a:xfrm>
          <a:off x="0" y="0"/>
          <a:ext cx="0" cy="0"/>
          <a:chOff x="0" y="0"/>
          <a:chExt cx="0" cy="0"/>
        </a:xfrm>
      </p:grpSpPr>
      <p:sp>
        <p:nvSpPr>
          <p:cNvPr id="942" name="Google Shape;942;g291be01fb7_0_39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3" name="Google Shape;943;g291be01fb7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6" name="Shape 946"/>
        <p:cNvGrpSpPr/>
        <p:nvPr/>
      </p:nvGrpSpPr>
      <p:grpSpPr>
        <a:xfrm>
          <a:off x="0" y="0"/>
          <a:ext cx="0" cy="0"/>
          <a:chOff x="0" y="0"/>
          <a:chExt cx="0" cy="0"/>
        </a:xfrm>
      </p:grpSpPr>
      <p:sp>
        <p:nvSpPr>
          <p:cNvPr id="947" name="Google Shape;947;g291be01fb7_0_40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8" name="Google Shape;948;g291be01fb7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1" name="Shape 951"/>
        <p:cNvGrpSpPr/>
        <p:nvPr/>
      </p:nvGrpSpPr>
      <p:grpSpPr>
        <a:xfrm>
          <a:off x="0" y="0"/>
          <a:ext cx="0" cy="0"/>
          <a:chOff x="0" y="0"/>
          <a:chExt cx="0" cy="0"/>
        </a:xfrm>
      </p:grpSpPr>
      <p:sp>
        <p:nvSpPr>
          <p:cNvPr id="952" name="Google Shape;952;g291be01fb7_0_41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3" name="Google Shape;953;g291be01fb7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6" name="Shape 956"/>
        <p:cNvGrpSpPr/>
        <p:nvPr/>
      </p:nvGrpSpPr>
      <p:grpSpPr>
        <a:xfrm>
          <a:off x="0" y="0"/>
          <a:ext cx="0" cy="0"/>
          <a:chOff x="0" y="0"/>
          <a:chExt cx="0" cy="0"/>
        </a:xfrm>
      </p:grpSpPr>
      <p:sp>
        <p:nvSpPr>
          <p:cNvPr id="957" name="Google Shape;957;g291be01fb7_0_41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8" name="Google Shape;958;g291be01fb7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1" name="Shape 961"/>
        <p:cNvGrpSpPr/>
        <p:nvPr/>
      </p:nvGrpSpPr>
      <p:grpSpPr>
        <a:xfrm>
          <a:off x="0" y="0"/>
          <a:ext cx="0" cy="0"/>
          <a:chOff x="0" y="0"/>
          <a:chExt cx="0" cy="0"/>
        </a:xfrm>
      </p:grpSpPr>
      <p:sp>
        <p:nvSpPr>
          <p:cNvPr id="962" name="Google Shape;962;g291be01fb7_0_42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3" name="Google Shape;963;g291be01fb7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0" name="Shape 970"/>
        <p:cNvGrpSpPr/>
        <p:nvPr/>
      </p:nvGrpSpPr>
      <p:grpSpPr>
        <a:xfrm>
          <a:off x="0" y="0"/>
          <a:ext cx="0" cy="0"/>
          <a:chOff x="0" y="0"/>
          <a:chExt cx="0" cy="0"/>
        </a:xfrm>
      </p:grpSpPr>
      <p:sp>
        <p:nvSpPr>
          <p:cNvPr id="971" name="Google Shape;971;g291be01fb7_0_43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2" name="Google Shape;972;g291be01fb7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5" name="Shape 975"/>
        <p:cNvGrpSpPr/>
        <p:nvPr/>
      </p:nvGrpSpPr>
      <p:grpSpPr>
        <a:xfrm>
          <a:off x="0" y="0"/>
          <a:ext cx="0" cy="0"/>
          <a:chOff x="0" y="0"/>
          <a:chExt cx="0" cy="0"/>
        </a:xfrm>
      </p:grpSpPr>
      <p:sp>
        <p:nvSpPr>
          <p:cNvPr id="976" name="Google Shape;976;g291be01fb7_0_44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7" name="Google Shape;977;g291be01fb7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0" name="Shape 980"/>
        <p:cNvGrpSpPr/>
        <p:nvPr/>
      </p:nvGrpSpPr>
      <p:grpSpPr>
        <a:xfrm>
          <a:off x="0" y="0"/>
          <a:ext cx="0" cy="0"/>
          <a:chOff x="0" y="0"/>
          <a:chExt cx="0" cy="0"/>
        </a:xfrm>
      </p:grpSpPr>
      <p:sp>
        <p:nvSpPr>
          <p:cNvPr id="981" name="Google Shape;981;g291be01fb7_0_44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82" name="Google Shape;982;g291be01fb7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5" name="Shape 985"/>
        <p:cNvGrpSpPr/>
        <p:nvPr/>
      </p:nvGrpSpPr>
      <p:grpSpPr>
        <a:xfrm>
          <a:off x="0" y="0"/>
          <a:ext cx="0" cy="0"/>
          <a:chOff x="0" y="0"/>
          <a:chExt cx="0" cy="0"/>
        </a:xfrm>
      </p:grpSpPr>
      <p:sp>
        <p:nvSpPr>
          <p:cNvPr id="986" name="Google Shape;986;g291be01fb7_0_44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87" name="Google Shape;987;g291be01fb7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0" name="Shape 990"/>
        <p:cNvGrpSpPr/>
        <p:nvPr/>
      </p:nvGrpSpPr>
      <p:grpSpPr>
        <a:xfrm>
          <a:off x="0" y="0"/>
          <a:ext cx="0" cy="0"/>
          <a:chOff x="0" y="0"/>
          <a:chExt cx="0" cy="0"/>
        </a:xfrm>
      </p:grpSpPr>
      <p:sp>
        <p:nvSpPr>
          <p:cNvPr id="991" name="Google Shape;991;g291be01fb7_0_45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92" name="Google Shape;992;g291be01fb7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5" name="Shape 995"/>
        <p:cNvGrpSpPr/>
        <p:nvPr/>
      </p:nvGrpSpPr>
      <p:grpSpPr>
        <a:xfrm>
          <a:off x="0" y="0"/>
          <a:ext cx="0" cy="0"/>
          <a:chOff x="0" y="0"/>
          <a:chExt cx="0" cy="0"/>
        </a:xfrm>
      </p:grpSpPr>
      <p:sp>
        <p:nvSpPr>
          <p:cNvPr id="996" name="Google Shape;996;g291be01fb7_0_46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97" name="Google Shape;997;g291be01fb7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0" name="Shape 1000"/>
        <p:cNvGrpSpPr/>
        <p:nvPr/>
      </p:nvGrpSpPr>
      <p:grpSpPr>
        <a:xfrm>
          <a:off x="0" y="0"/>
          <a:ext cx="0" cy="0"/>
          <a:chOff x="0" y="0"/>
          <a:chExt cx="0" cy="0"/>
        </a:xfrm>
      </p:grpSpPr>
      <p:sp>
        <p:nvSpPr>
          <p:cNvPr id="1001" name="Google Shape;1001;g291be01fb7_0_46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2" name="Google Shape;1002;g291be01fb7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5" name="Shape 1005"/>
        <p:cNvGrpSpPr/>
        <p:nvPr/>
      </p:nvGrpSpPr>
      <p:grpSpPr>
        <a:xfrm>
          <a:off x="0" y="0"/>
          <a:ext cx="0" cy="0"/>
          <a:chOff x="0" y="0"/>
          <a:chExt cx="0" cy="0"/>
        </a:xfrm>
      </p:grpSpPr>
      <p:sp>
        <p:nvSpPr>
          <p:cNvPr id="1006" name="Google Shape;1006;g291d46964b_0_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7" name="Google Shape;1007;g291d46964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0" name="Shape 1010"/>
        <p:cNvGrpSpPr/>
        <p:nvPr/>
      </p:nvGrpSpPr>
      <p:grpSpPr>
        <a:xfrm>
          <a:off x="0" y="0"/>
          <a:ext cx="0" cy="0"/>
          <a:chOff x="0" y="0"/>
          <a:chExt cx="0" cy="0"/>
        </a:xfrm>
      </p:grpSpPr>
      <p:sp>
        <p:nvSpPr>
          <p:cNvPr id="1011" name="Google Shape;1011;g291be01fb7_0_47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12" name="Google Shape;1012;g291be01fb7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5" name="Shape 1015"/>
        <p:cNvGrpSpPr/>
        <p:nvPr/>
      </p:nvGrpSpPr>
      <p:grpSpPr>
        <a:xfrm>
          <a:off x="0" y="0"/>
          <a:ext cx="0" cy="0"/>
          <a:chOff x="0" y="0"/>
          <a:chExt cx="0" cy="0"/>
        </a:xfrm>
      </p:grpSpPr>
      <p:sp>
        <p:nvSpPr>
          <p:cNvPr id="1016" name="Google Shape;1016;g291be01fb7_0_47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17" name="Google Shape;1017;g291be01fb7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0" name="Shape 1020"/>
        <p:cNvGrpSpPr/>
        <p:nvPr/>
      </p:nvGrpSpPr>
      <p:grpSpPr>
        <a:xfrm>
          <a:off x="0" y="0"/>
          <a:ext cx="0" cy="0"/>
          <a:chOff x="0" y="0"/>
          <a:chExt cx="0" cy="0"/>
        </a:xfrm>
      </p:grpSpPr>
      <p:sp>
        <p:nvSpPr>
          <p:cNvPr id="1021" name="Google Shape;1021;g291be01fb7_0_48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2" name="Google Shape;1022;g291be01fb7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5" name="Shape 1025"/>
        <p:cNvGrpSpPr/>
        <p:nvPr/>
      </p:nvGrpSpPr>
      <p:grpSpPr>
        <a:xfrm>
          <a:off x="0" y="0"/>
          <a:ext cx="0" cy="0"/>
          <a:chOff x="0" y="0"/>
          <a:chExt cx="0" cy="0"/>
        </a:xfrm>
      </p:grpSpPr>
      <p:sp>
        <p:nvSpPr>
          <p:cNvPr id="1026" name="Google Shape;1026;g291be01fb7_0_48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7" name="Google Shape;1027;g291be01fb7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0" name="Shape 1030"/>
        <p:cNvGrpSpPr/>
        <p:nvPr/>
      </p:nvGrpSpPr>
      <p:grpSpPr>
        <a:xfrm>
          <a:off x="0" y="0"/>
          <a:ext cx="0" cy="0"/>
          <a:chOff x="0" y="0"/>
          <a:chExt cx="0" cy="0"/>
        </a:xfrm>
      </p:grpSpPr>
      <p:sp>
        <p:nvSpPr>
          <p:cNvPr id="1031" name="Google Shape;1031;g291be01fb7_0_48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2" name="Google Shape;1032;g291be01fb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5" name="Shape 1035"/>
        <p:cNvGrpSpPr/>
        <p:nvPr/>
      </p:nvGrpSpPr>
      <p:grpSpPr>
        <a:xfrm>
          <a:off x="0" y="0"/>
          <a:ext cx="0" cy="0"/>
          <a:chOff x="0" y="0"/>
          <a:chExt cx="0" cy="0"/>
        </a:xfrm>
      </p:grpSpPr>
      <p:sp>
        <p:nvSpPr>
          <p:cNvPr id="1036" name="Google Shape;1036;g291be01fb7_0_49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7" name="Google Shape;1037;g291be01fb7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0" name="Shape 1040"/>
        <p:cNvGrpSpPr/>
        <p:nvPr/>
      </p:nvGrpSpPr>
      <p:grpSpPr>
        <a:xfrm>
          <a:off x="0" y="0"/>
          <a:ext cx="0" cy="0"/>
          <a:chOff x="0" y="0"/>
          <a:chExt cx="0" cy="0"/>
        </a:xfrm>
      </p:grpSpPr>
      <p:sp>
        <p:nvSpPr>
          <p:cNvPr id="1041" name="Google Shape;1041;g291be01fb7_0_49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42" name="Google Shape;1042;g291be01fb7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5" name="Shape 1045"/>
        <p:cNvGrpSpPr/>
        <p:nvPr/>
      </p:nvGrpSpPr>
      <p:grpSpPr>
        <a:xfrm>
          <a:off x="0" y="0"/>
          <a:ext cx="0" cy="0"/>
          <a:chOff x="0" y="0"/>
          <a:chExt cx="0" cy="0"/>
        </a:xfrm>
      </p:grpSpPr>
      <p:sp>
        <p:nvSpPr>
          <p:cNvPr id="1046" name="Google Shape;1046;g291be01fb7_0_50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47" name="Google Shape;1047;g291be01fb7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0" name="Shape 1050"/>
        <p:cNvGrpSpPr/>
        <p:nvPr/>
      </p:nvGrpSpPr>
      <p:grpSpPr>
        <a:xfrm>
          <a:off x="0" y="0"/>
          <a:ext cx="0" cy="0"/>
          <a:chOff x="0" y="0"/>
          <a:chExt cx="0" cy="0"/>
        </a:xfrm>
      </p:grpSpPr>
      <p:sp>
        <p:nvSpPr>
          <p:cNvPr id="1051" name="Google Shape;1051;g291be01fb7_0_50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2" name="Google Shape;1052;g291be01fb7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5" name="Shape 1055"/>
        <p:cNvGrpSpPr/>
        <p:nvPr/>
      </p:nvGrpSpPr>
      <p:grpSpPr>
        <a:xfrm>
          <a:off x="0" y="0"/>
          <a:ext cx="0" cy="0"/>
          <a:chOff x="0" y="0"/>
          <a:chExt cx="0" cy="0"/>
        </a:xfrm>
      </p:grpSpPr>
      <p:sp>
        <p:nvSpPr>
          <p:cNvPr id="1056" name="Google Shape;1056;g291be01fb7_0_50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7" name="Google Shape;1057;g291be01fb7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0" name="Shape 1060"/>
        <p:cNvGrpSpPr/>
        <p:nvPr/>
      </p:nvGrpSpPr>
      <p:grpSpPr>
        <a:xfrm>
          <a:off x="0" y="0"/>
          <a:ext cx="0" cy="0"/>
          <a:chOff x="0" y="0"/>
          <a:chExt cx="0" cy="0"/>
        </a:xfrm>
      </p:grpSpPr>
      <p:sp>
        <p:nvSpPr>
          <p:cNvPr id="1061" name="Google Shape;1061;g291be01fb7_0_51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2" name="Google Shape;1062;g291be01fb7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5" name="Shape 1065"/>
        <p:cNvGrpSpPr/>
        <p:nvPr/>
      </p:nvGrpSpPr>
      <p:grpSpPr>
        <a:xfrm>
          <a:off x="0" y="0"/>
          <a:ext cx="0" cy="0"/>
          <a:chOff x="0" y="0"/>
          <a:chExt cx="0" cy="0"/>
        </a:xfrm>
      </p:grpSpPr>
      <p:sp>
        <p:nvSpPr>
          <p:cNvPr id="1066" name="Google Shape;1066;g291be01fb7_0_51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7" name="Google Shape;1067;g291be01fb7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0" name="Shape 1070"/>
        <p:cNvGrpSpPr/>
        <p:nvPr/>
      </p:nvGrpSpPr>
      <p:grpSpPr>
        <a:xfrm>
          <a:off x="0" y="0"/>
          <a:ext cx="0" cy="0"/>
          <a:chOff x="0" y="0"/>
          <a:chExt cx="0" cy="0"/>
        </a:xfrm>
      </p:grpSpPr>
      <p:sp>
        <p:nvSpPr>
          <p:cNvPr id="1071" name="Google Shape;1071;g291be01fb7_0_52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2" name="Google Shape;1072;g291be01fb7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5" name="Shape 1075"/>
        <p:cNvGrpSpPr/>
        <p:nvPr/>
      </p:nvGrpSpPr>
      <p:grpSpPr>
        <a:xfrm>
          <a:off x="0" y="0"/>
          <a:ext cx="0" cy="0"/>
          <a:chOff x="0" y="0"/>
          <a:chExt cx="0" cy="0"/>
        </a:xfrm>
      </p:grpSpPr>
      <p:sp>
        <p:nvSpPr>
          <p:cNvPr id="1076" name="Google Shape;1076;g291be01fb7_0_52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7" name="Google Shape;1077;g291be01fb7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0" name="Shape 1080"/>
        <p:cNvGrpSpPr/>
        <p:nvPr/>
      </p:nvGrpSpPr>
      <p:grpSpPr>
        <a:xfrm>
          <a:off x="0" y="0"/>
          <a:ext cx="0" cy="0"/>
          <a:chOff x="0" y="0"/>
          <a:chExt cx="0" cy="0"/>
        </a:xfrm>
      </p:grpSpPr>
      <p:sp>
        <p:nvSpPr>
          <p:cNvPr id="1081" name="Google Shape;1081;g291be01fb7_0_52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82" name="Google Shape;1082;g291be01fb7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5" name="Shape 1085"/>
        <p:cNvGrpSpPr/>
        <p:nvPr/>
      </p:nvGrpSpPr>
      <p:grpSpPr>
        <a:xfrm>
          <a:off x="0" y="0"/>
          <a:ext cx="0" cy="0"/>
          <a:chOff x="0" y="0"/>
          <a:chExt cx="0" cy="0"/>
        </a:xfrm>
      </p:grpSpPr>
      <p:sp>
        <p:nvSpPr>
          <p:cNvPr id="1086" name="Google Shape;1086;g291be01fb7_0_53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87" name="Google Shape;1087;g291be01fb7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0" name="Shape 1090"/>
        <p:cNvGrpSpPr/>
        <p:nvPr/>
      </p:nvGrpSpPr>
      <p:grpSpPr>
        <a:xfrm>
          <a:off x="0" y="0"/>
          <a:ext cx="0" cy="0"/>
          <a:chOff x="0" y="0"/>
          <a:chExt cx="0" cy="0"/>
        </a:xfrm>
      </p:grpSpPr>
      <p:sp>
        <p:nvSpPr>
          <p:cNvPr id="1091" name="Google Shape;1091;g291be01fb7_0_54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92" name="Google Shape;1092;g291be01fb7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3.png"/><Relationship Id="rId8"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4.jp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4.png"/><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2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2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40.jpg"/><Relationship Id="rId4" Type="http://schemas.openxmlformats.org/officeDocument/2006/relationships/image" Target="../media/image29.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 Id="rId3" Type="http://schemas.openxmlformats.org/officeDocument/2006/relationships/image" Target="../media/image31.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 Id="rId3" Type="http://schemas.openxmlformats.org/officeDocument/2006/relationships/image" Target="../media/image47.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 Id="rId3" Type="http://schemas.openxmlformats.org/officeDocument/2006/relationships/image" Target="../media/image28.png"/><Relationship Id="rId4" Type="http://schemas.openxmlformats.org/officeDocument/2006/relationships/image" Target="../media/image33.png"/><Relationship Id="rId5" Type="http://schemas.openxmlformats.org/officeDocument/2006/relationships/image" Target="../media/image30.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 Id="rId3" Type="http://schemas.openxmlformats.org/officeDocument/2006/relationships/image" Target="../media/image3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 Id="rId3" Type="http://schemas.openxmlformats.org/officeDocument/2006/relationships/image" Target="../media/image46.jp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 Id="rId3" Type="http://schemas.openxmlformats.org/officeDocument/2006/relationships/image" Target="../media/image44.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45.jpg"/><Relationship Id="rId4" Type="http://schemas.openxmlformats.org/officeDocument/2006/relationships/image" Target="../media/image30.png"/><Relationship Id="rId5" Type="http://schemas.openxmlformats.org/officeDocument/2006/relationships/image" Target="../media/image3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 Id="rId3" Type="http://schemas.openxmlformats.org/officeDocument/2006/relationships/image" Target="../media/image37.jpg"/><Relationship Id="rId4" Type="http://schemas.openxmlformats.org/officeDocument/2006/relationships/image" Target="../media/image41.jpg"/><Relationship Id="rId5" Type="http://schemas.openxmlformats.org/officeDocument/2006/relationships/image" Target="../media/image43.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 Id="rId3" Type="http://schemas.openxmlformats.org/officeDocument/2006/relationships/image" Target="../media/image39.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42.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98733" y="338500"/>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3600">
                <a:solidFill>
                  <a:srgbClr val="434343"/>
                </a:solidFill>
              </a:rPr>
              <a:t>Hey, Kam here...</a:t>
            </a:r>
            <a:endParaRPr sz="3600">
              <a:solidFill>
                <a:srgbClr val="434343"/>
              </a:solidFill>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pic>
        <p:nvPicPr>
          <p:cNvPr descr="medoublethumbsup.png" id="56" name="Google Shape;56;p13"/>
          <p:cNvPicPr preferRelativeResize="0"/>
          <p:nvPr/>
        </p:nvPicPr>
        <p:blipFill>
          <a:blip r:embed="rId3">
            <a:alphaModFix/>
          </a:blip>
          <a:stretch>
            <a:fillRect/>
          </a:stretch>
        </p:blipFill>
        <p:spPr>
          <a:xfrm>
            <a:off x="3277550" y="2536150"/>
            <a:ext cx="2343500" cy="2333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ctrTitle"/>
          </p:nvPr>
        </p:nvSpPr>
        <p:spPr>
          <a:xfrm>
            <a:off x="0" y="1053975"/>
            <a:ext cx="91440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this is going to be different than any video you’ve ever watched.</a:t>
            </a:r>
            <a:endParaRPr sz="3600">
              <a:solidFill>
                <a:srgbClr val="434343"/>
              </a:solidFill>
            </a:endParaRPr>
          </a:p>
        </p:txBody>
      </p:sp>
      <p:sp>
        <p:nvSpPr>
          <p:cNvPr id="62" name="Google Shape;62;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5"/>
          <p:cNvSpPr txBox="1"/>
          <p:nvPr>
            <p:ph type="ctrTitle"/>
          </p:nvPr>
        </p:nvSpPr>
        <p:spPr>
          <a:xfrm>
            <a:off x="0" y="1053975"/>
            <a:ext cx="91440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Yeah it’s going to be really fresh.</a:t>
            </a:r>
            <a:endParaRPr sz="3600">
              <a:solidFill>
                <a:srgbClr val="434343"/>
              </a:solidFill>
            </a:endParaRPr>
          </a:p>
        </p:txBody>
      </p:sp>
      <p:sp>
        <p:nvSpPr>
          <p:cNvPr id="68" name="Google Shape;68;p1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6"/>
          <p:cNvSpPr txBox="1"/>
          <p:nvPr>
            <p:ph type="ctrTitle"/>
          </p:nvPr>
        </p:nvSpPr>
        <p:spPr>
          <a:xfrm>
            <a:off x="0" y="338400"/>
            <a:ext cx="9144000" cy="11658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Because I’m not going to spend the whole video bragging about income...</a:t>
            </a:r>
            <a:endParaRPr sz="3600">
              <a:solidFill>
                <a:srgbClr val="434343"/>
              </a:solidFill>
            </a:endParaRPr>
          </a:p>
        </p:txBody>
      </p:sp>
      <p:sp>
        <p:nvSpPr>
          <p:cNvPr id="74" name="Google Shape;74;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fake screen shot.png" id="75" name="Google Shape;75;p16"/>
          <p:cNvPicPr preferRelativeResize="0"/>
          <p:nvPr/>
        </p:nvPicPr>
        <p:blipFill>
          <a:blip r:embed="rId3">
            <a:alphaModFix/>
          </a:blip>
          <a:stretch>
            <a:fillRect/>
          </a:stretch>
        </p:blipFill>
        <p:spPr>
          <a:xfrm>
            <a:off x="1371025" y="1811200"/>
            <a:ext cx="6324600" cy="2838450"/>
          </a:xfrm>
          <a:prstGeom prst="rect">
            <a:avLst/>
          </a:prstGeom>
          <a:noFill/>
          <a:ln>
            <a:noFill/>
          </a:ln>
        </p:spPr>
      </p:pic>
      <p:pic>
        <p:nvPicPr>
          <p:cNvPr descr="Free illustration: Fake News, Lie, News, Media - Free Image on ..." id="76" name="Google Shape;76;p16"/>
          <p:cNvPicPr preferRelativeResize="0"/>
          <p:nvPr/>
        </p:nvPicPr>
        <p:blipFill>
          <a:blip r:embed="rId4">
            <a:alphaModFix/>
          </a:blip>
          <a:stretch>
            <a:fillRect/>
          </a:stretch>
        </p:blipFill>
        <p:spPr>
          <a:xfrm>
            <a:off x="-403325" y="580100"/>
            <a:ext cx="4230824" cy="42308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7"/>
          <p:cNvSpPr txBox="1"/>
          <p:nvPr>
            <p:ph type="ctrTitle"/>
          </p:nvPr>
        </p:nvSpPr>
        <p:spPr>
          <a:xfrm>
            <a:off x="0" y="338400"/>
            <a:ext cx="9144000" cy="11658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Talking about how AWESOME my life is under a thinly veiled guise of helping you...</a:t>
            </a:r>
            <a:endParaRPr sz="3600">
              <a:solidFill>
                <a:srgbClr val="434343"/>
              </a:solidFill>
            </a:endParaRPr>
          </a:p>
        </p:txBody>
      </p:sp>
      <p:sp>
        <p:nvSpPr>
          <p:cNvPr id="82" name="Google Shape;82;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id="83" name="Google Shape;83;p17"/>
          <p:cNvPicPr preferRelativeResize="0"/>
          <p:nvPr/>
        </p:nvPicPr>
        <p:blipFill>
          <a:blip r:embed="rId3">
            <a:alphaModFix/>
          </a:blip>
          <a:stretch>
            <a:fillRect/>
          </a:stretch>
        </p:blipFill>
        <p:spPr>
          <a:xfrm>
            <a:off x="3132550" y="1669323"/>
            <a:ext cx="2198225" cy="3328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8"/>
          <p:cNvSpPr txBox="1"/>
          <p:nvPr>
            <p:ph type="ctrTitle"/>
          </p:nvPr>
        </p:nvSpPr>
        <p:spPr>
          <a:xfrm>
            <a:off x="0" y="195425"/>
            <a:ext cx="91440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There’s not going to be any rented Super Cars</a:t>
            </a:r>
            <a:endParaRPr sz="3600">
              <a:solidFill>
                <a:srgbClr val="434343"/>
              </a:solidFill>
            </a:endParaRPr>
          </a:p>
        </p:txBody>
      </p:sp>
      <p:sp>
        <p:nvSpPr>
          <p:cNvPr id="89" name="Google Shape;89;p1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Free Images : parking, auto, yellow, sports car, supercar, coupe ..." id="90" name="Google Shape;90;p18"/>
          <p:cNvPicPr preferRelativeResize="0"/>
          <p:nvPr/>
        </p:nvPicPr>
        <p:blipFill>
          <a:blip r:embed="rId3">
            <a:alphaModFix/>
          </a:blip>
          <a:stretch>
            <a:fillRect/>
          </a:stretch>
        </p:blipFill>
        <p:spPr>
          <a:xfrm>
            <a:off x="2714001" y="2248026"/>
            <a:ext cx="3716001" cy="2787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9"/>
          <p:cNvSpPr txBox="1"/>
          <p:nvPr>
            <p:ph type="ctrTitle"/>
          </p:nvPr>
        </p:nvSpPr>
        <p:spPr>
          <a:xfrm>
            <a:off x="0" y="195425"/>
            <a:ext cx="9144000" cy="11619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c</a:t>
            </a:r>
            <a:r>
              <a:rPr lang="en" sz="3600">
                <a:solidFill>
                  <a:srgbClr val="434343"/>
                </a:solidFill>
              </a:rPr>
              <a:t>razy high production drone shots of paradise...</a:t>
            </a:r>
            <a:endParaRPr sz="3600">
              <a:solidFill>
                <a:srgbClr val="434343"/>
              </a:solidFill>
            </a:endParaRPr>
          </a:p>
        </p:txBody>
      </p:sp>
      <p:sp>
        <p:nvSpPr>
          <p:cNvPr id="96" name="Google Shape;96;p1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Free photo Sea Maldives Paradise Bungalow Beach Ari Atoll - Max Pixel" id="97" name="Google Shape;97;p19"/>
          <p:cNvPicPr preferRelativeResize="0"/>
          <p:nvPr/>
        </p:nvPicPr>
        <p:blipFill>
          <a:blip r:embed="rId3">
            <a:alphaModFix/>
          </a:blip>
          <a:stretch>
            <a:fillRect/>
          </a:stretch>
        </p:blipFill>
        <p:spPr>
          <a:xfrm>
            <a:off x="2010650" y="1792332"/>
            <a:ext cx="5122699" cy="2876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20"/>
          <p:cNvSpPr txBox="1"/>
          <p:nvPr>
            <p:ph type="ctrTitle"/>
          </p:nvPr>
        </p:nvSpPr>
        <p:spPr>
          <a:xfrm>
            <a:off x="0" y="319200"/>
            <a:ext cx="9144000" cy="15795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fancy pants mansions in the Hollywood Hills...</a:t>
            </a:r>
            <a:endParaRPr sz="3600">
              <a:solidFill>
                <a:srgbClr val="434343"/>
              </a:solidFill>
            </a:endParaRPr>
          </a:p>
        </p:txBody>
      </p:sp>
      <p:sp>
        <p:nvSpPr>
          <p:cNvPr id="103" name="Google Shape;103;p2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Thomas H. Ince - Wikipedia" id="104" name="Google Shape;104;p20"/>
          <p:cNvPicPr preferRelativeResize="0"/>
          <p:nvPr/>
        </p:nvPicPr>
        <p:blipFill>
          <a:blip r:embed="rId3">
            <a:alphaModFix/>
          </a:blip>
          <a:stretch>
            <a:fillRect/>
          </a:stretch>
        </p:blipFill>
        <p:spPr>
          <a:xfrm>
            <a:off x="2258575" y="1944675"/>
            <a:ext cx="4284925" cy="2858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1"/>
          <p:cNvSpPr txBox="1"/>
          <p:nvPr>
            <p:ph type="ctrTitle"/>
          </p:nvPr>
        </p:nvSpPr>
        <p:spPr>
          <a:xfrm>
            <a:off x="0" y="359475"/>
            <a:ext cx="9144000" cy="11151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Actually to be honest if I had a super car I might show it off a little bit...</a:t>
            </a:r>
            <a:endParaRPr sz="3600">
              <a:solidFill>
                <a:srgbClr val="434343"/>
              </a:solidFill>
            </a:endParaRPr>
          </a:p>
        </p:txBody>
      </p:sp>
      <p:sp>
        <p:nvSpPr>
          <p:cNvPr id="110" name="Google Shape;110;p2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Free Images : parking, auto, yellow, sports car, supercar, coupe ..." id="111" name="Google Shape;111;p21"/>
          <p:cNvPicPr preferRelativeResize="0"/>
          <p:nvPr/>
        </p:nvPicPr>
        <p:blipFill>
          <a:blip r:embed="rId3">
            <a:alphaModFix/>
          </a:blip>
          <a:stretch>
            <a:fillRect/>
          </a:stretch>
        </p:blipFill>
        <p:spPr>
          <a:xfrm>
            <a:off x="2714001" y="1675676"/>
            <a:ext cx="3716001" cy="2787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2"/>
          <p:cNvSpPr txBox="1"/>
          <p:nvPr>
            <p:ph type="ctrTitle"/>
          </p:nvPr>
        </p:nvSpPr>
        <p:spPr>
          <a:xfrm>
            <a:off x="0" y="226375"/>
            <a:ext cx="9144000" cy="1517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alas I do not.  I drive a used Dodge Caravan</a:t>
            </a:r>
            <a:endParaRPr sz="3600">
              <a:solidFill>
                <a:srgbClr val="434343"/>
              </a:solidFill>
            </a:endParaRPr>
          </a:p>
        </p:txBody>
      </p:sp>
      <p:sp>
        <p:nvSpPr>
          <p:cNvPr id="117" name="Google Shape;117;p2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File:2001-04 Dodge Grand Caravan.jpg - Wikimedia Commons" id="118" name="Google Shape;118;p22"/>
          <p:cNvPicPr preferRelativeResize="0"/>
          <p:nvPr/>
        </p:nvPicPr>
        <p:blipFill>
          <a:blip r:embed="rId3">
            <a:alphaModFix/>
          </a:blip>
          <a:stretch>
            <a:fillRect/>
          </a:stretch>
        </p:blipFill>
        <p:spPr>
          <a:xfrm>
            <a:off x="2298025" y="1883225"/>
            <a:ext cx="4547928" cy="306690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3"/>
          <p:cNvSpPr txBox="1"/>
          <p:nvPr>
            <p:ph type="ctrTitle"/>
          </p:nvPr>
        </p:nvSpPr>
        <p:spPr>
          <a:xfrm>
            <a:off x="0" y="226375"/>
            <a:ext cx="9144000" cy="1517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own a normal house in a less than desirable neighborhood...</a:t>
            </a:r>
            <a:endParaRPr sz="3600">
              <a:solidFill>
                <a:srgbClr val="434343"/>
              </a:solidFill>
            </a:endParaRPr>
          </a:p>
        </p:txBody>
      </p:sp>
      <p:sp>
        <p:nvSpPr>
          <p:cNvPr id="124" name="Google Shape;124;p2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id="125" name="Google Shape;125;p23"/>
          <p:cNvPicPr preferRelativeResize="0"/>
          <p:nvPr/>
        </p:nvPicPr>
        <p:blipFill>
          <a:blip r:embed="rId3">
            <a:alphaModFix/>
          </a:blip>
          <a:stretch>
            <a:fillRect/>
          </a:stretch>
        </p:blipFill>
        <p:spPr>
          <a:xfrm rot="451518">
            <a:off x="6935958" y="3399495"/>
            <a:ext cx="2597586" cy="1945112"/>
          </a:xfrm>
          <a:prstGeom prst="rect">
            <a:avLst/>
          </a:prstGeom>
          <a:noFill/>
          <a:ln>
            <a:noFill/>
          </a:ln>
        </p:spPr>
      </p:pic>
      <p:pic>
        <p:nvPicPr>
          <p:cNvPr id="126" name="Google Shape;126;p23"/>
          <p:cNvPicPr preferRelativeResize="0"/>
          <p:nvPr/>
        </p:nvPicPr>
        <p:blipFill>
          <a:blip r:embed="rId4">
            <a:alphaModFix/>
          </a:blip>
          <a:stretch>
            <a:fillRect/>
          </a:stretch>
        </p:blipFill>
        <p:spPr>
          <a:xfrm rot="-469385">
            <a:off x="6366443" y="1448866"/>
            <a:ext cx="2829951" cy="2109153"/>
          </a:xfrm>
          <a:prstGeom prst="rect">
            <a:avLst/>
          </a:prstGeom>
          <a:noFill/>
          <a:ln>
            <a:noFill/>
          </a:ln>
        </p:spPr>
      </p:pic>
      <p:pic>
        <p:nvPicPr>
          <p:cNvPr id="127" name="Google Shape;127;p23"/>
          <p:cNvPicPr preferRelativeResize="0"/>
          <p:nvPr/>
        </p:nvPicPr>
        <p:blipFill>
          <a:blip r:embed="rId5">
            <a:alphaModFix/>
          </a:blip>
          <a:stretch>
            <a:fillRect/>
          </a:stretch>
        </p:blipFill>
        <p:spPr>
          <a:xfrm rot="370179">
            <a:off x="-7676" y="2047900"/>
            <a:ext cx="2898200" cy="2142299"/>
          </a:xfrm>
          <a:prstGeom prst="rect">
            <a:avLst/>
          </a:prstGeom>
          <a:noFill/>
          <a:ln>
            <a:noFill/>
          </a:ln>
        </p:spPr>
      </p:pic>
      <p:pic>
        <p:nvPicPr>
          <p:cNvPr id="128" name="Google Shape;128;p23"/>
          <p:cNvPicPr preferRelativeResize="0"/>
          <p:nvPr/>
        </p:nvPicPr>
        <p:blipFill>
          <a:blip r:embed="rId6">
            <a:alphaModFix/>
          </a:blip>
          <a:stretch>
            <a:fillRect/>
          </a:stretch>
        </p:blipFill>
        <p:spPr>
          <a:xfrm rot="-725735">
            <a:off x="379036" y="3465516"/>
            <a:ext cx="2784578" cy="2092593"/>
          </a:xfrm>
          <a:prstGeom prst="rect">
            <a:avLst/>
          </a:prstGeom>
          <a:noFill/>
          <a:ln>
            <a:noFill/>
          </a:ln>
        </p:spPr>
      </p:pic>
      <p:pic>
        <p:nvPicPr>
          <p:cNvPr id="129" name="Google Shape;129;p23"/>
          <p:cNvPicPr preferRelativeResize="0"/>
          <p:nvPr/>
        </p:nvPicPr>
        <p:blipFill>
          <a:blip r:embed="rId7">
            <a:alphaModFix/>
          </a:blip>
          <a:stretch>
            <a:fillRect/>
          </a:stretch>
        </p:blipFill>
        <p:spPr>
          <a:xfrm rot="-249946">
            <a:off x="3355851" y="3501242"/>
            <a:ext cx="2964267" cy="1962566"/>
          </a:xfrm>
          <a:prstGeom prst="rect">
            <a:avLst/>
          </a:prstGeom>
          <a:noFill/>
          <a:ln>
            <a:noFill/>
          </a:ln>
        </p:spPr>
      </p:pic>
      <p:pic>
        <p:nvPicPr>
          <p:cNvPr id="130" name="Google Shape;130;p23"/>
          <p:cNvPicPr preferRelativeResize="0"/>
          <p:nvPr/>
        </p:nvPicPr>
        <p:blipFill>
          <a:blip r:embed="rId8">
            <a:alphaModFix/>
          </a:blip>
          <a:stretch>
            <a:fillRect/>
          </a:stretch>
        </p:blipFill>
        <p:spPr>
          <a:xfrm rot="-319030">
            <a:off x="2074813" y="1964062"/>
            <a:ext cx="2333625" cy="1752600"/>
          </a:xfrm>
          <a:prstGeom prst="rect">
            <a:avLst/>
          </a:prstGeom>
          <a:noFill/>
          <a:ln>
            <a:noFill/>
          </a:ln>
        </p:spPr>
      </p:pic>
      <p:pic>
        <p:nvPicPr>
          <p:cNvPr id="131" name="Google Shape;131;p23"/>
          <p:cNvPicPr preferRelativeResize="0"/>
          <p:nvPr/>
        </p:nvPicPr>
        <p:blipFill>
          <a:blip r:embed="rId9">
            <a:alphaModFix/>
          </a:blip>
          <a:stretch>
            <a:fillRect/>
          </a:stretch>
        </p:blipFill>
        <p:spPr>
          <a:xfrm rot="295545">
            <a:off x="4406688" y="1744075"/>
            <a:ext cx="2079257" cy="2223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4"/>
          <p:cNvSpPr txBox="1"/>
          <p:nvPr>
            <p:ph type="ctrTitle"/>
          </p:nvPr>
        </p:nvSpPr>
        <p:spPr>
          <a:xfrm>
            <a:off x="0" y="234125"/>
            <a:ext cx="91440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have questionable hygiene and wear thrift store clothes... </a:t>
            </a:r>
            <a:endParaRPr sz="3600">
              <a:solidFill>
                <a:srgbClr val="434343"/>
              </a:solidFill>
            </a:endParaRPr>
          </a:p>
        </p:txBody>
      </p:sp>
      <p:sp>
        <p:nvSpPr>
          <p:cNvPr id="137" name="Google Shape;137;p2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medoublethumbsup.png" id="138" name="Google Shape;138;p24"/>
          <p:cNvPicPr preferRelativeResize="0"/>
          <p:nvPr/>
        </p:nvPicPr>
        <p:blipFill>
          <a:blip r:embed="rId3">
            <a:alphaModFix/>
          </a:blip>
          <a:stretch>
            <a:fillRect/>
          </a:stretch>
        </p:blipFill>
        <p:spPr>
          <a:xfrm>
            <a:off x="3277550" y="2536150"/>
            <a:ext cx="2343500" cy="2333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5"/>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Not exactly what you would expect from a big fancy internet guru right?</a:t>
            </a:r>
            <a:endParaRPr sz="3600">
              <a:solidFill>
                <a:srgbClr val="434343"/>
              </a:solidFill>
            </a:endParaRPr>
          </a:p>
        </p:txBody>
      </p:sp>
      <p:sp>
        <p:nvSpPr>
          <p:cNvPr id="144" name="Google Shape;144;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6"/>
          <p:cNvSpPr txBox="1"/>
          <p:nvPr>
            <p:ph type="ctrTitle"/>
          </p:nvPr>
        </p:nvSpPr>
        <p:spPr>
          <a:xfrm>
            <a:off x="30950" y="16434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Well I learned a long time ago my life is infinitely better just being honest with people.</a:t>
            </a:r>
            <a:endParaRPr sz="3600">
              <a:solidFill>
                <a:srgbClr val="434343"/>
              </a:solidFill>
            </a:endParaRPr>
          </a:p>
        </p:txBody>
      </p:sp>
      <p:sp>
        <p:nvSpPr>
          <p:cNvPr id="150" name="Google Shape;150;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7"/>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 that’s what I do.</a:t>
            </a:r>
            <a:endParaRPr sz="3600">
              <a:solidFill>
                <a:srgbClr val="434343"/>
              </a:solidFill>
            </a:endParaRPr>
          </a:p>
        </p:txBody>
      </p:sp>
      <p:sp>
        <p:nvSpPr>
          <p:cNvPr id="156" name="Google Shape;156;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8"/>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Anyways...</a:t>
            </a:r>
            <a:endParaRPr sz="3600">
              <a:solidFill>
                <a:srgbClr val="434343"/>
              </a:solidFill>
            </a:endParaRPr>
          </a:p>
        </p:txBody>
      </p:sp>
      <p:sp>
        <p:nvSpPr>
          <p:cNvPr id="162" name="Google Shape;162;p2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29"/>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Right about now you might be wondering...</a:t>
            </a:r>
            <a:endParaRPr sz="3600">
              <a:solidFill>
                <a:srgbClr val="434343"/>
              </a:solidFill>
            </a:endParaRPr>
          </a:p>
        </p:txBody>
      </p:sp>
      <p:sp>
        <p:nvSpPr>
          <p:cNvPr id="168" name="Google Shape;168;p2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30"/>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Why the hell am I listening to this white trash douche bag?</a:t>
            </a:r>
            <a:endParaRPr sz="3600">
              <a:solidFill>
                <a:srgbClr val="434343"/>
              </a:solidFill>
            </a:endParaRPr>
          </a:p>
        </p:txBody>
      </p:sp>
      <p:sp>
        <p:nvSpPr>
          <p:cNvPr id="174" name="Google Shape;174;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31"/>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What could this dumb hick from the ghetto possibly teach me?</a:t>
            </a:r>
            <a:endParaRPr sz="3600">
              <a:solidFill>
                <a:srgbClr val="434343"/>
              </a:solidFill>
            </a:endParaRPr>
          </a:p>
        </p:txBody>
      </p:sp>
      <p:sp>
        <p:nvSpPr>
          <p:cNvPr id="180" name="Google Shape;180;p3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Google Shape;185;p32"/>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Well there is something about me that is probably a little different than most of you.</a:t>
            </a:r>
            <a:endParaRPr sz="3600">
              <a:solidFill>
                <a:srgbClr val="434343"/>
              </a:solidFill>
            </a:endParaRPr>
          </a:p>
        </p:txBody>
      </p:sp>
      <p:sp>
        <p:nvSpPr>
          <p:cNvPr id="186" name="Google Shape;186;p3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33"/>
          <p:cNvSpPr txBox="1"/>
          <p:nvPr>
            <p:ph type="ctrTitle"/>
          </p:nvPr>
        </p:nvSpPr>
        <p:spPr>
          <a:xfrm>
            <a:off x="-38650" y="1233500"/>
            <a:ext cx="9144000" cy="9834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work for myself.</a:t>
            </a:r>
            <a:endParaRPr sz="3600">
              <a:solidFill>
                <a:srgbClr val="434343"/>
              </a:solidFill>
            </a:endParaRPr>
          </a:p>
        </p:txBody>
      </p:sp>
      <p:sp>
        <p:nvSpPr>
          <p:cNvPr id="192" name="Google Shape;192;p3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Free vector graphic: Printing On T-Shirt, Ac Dc - Free Image on ..." id="193" name="Google Shape;193;p33"/>
          <p:cNvPicPr preferRelativeResize="0"/>
          <p:nvPr/>
        </p:nvPicPr>
        <p:blipFill>
          <a:blip r:embed="rId3">
            <a:alphaModFix/>
          </a:blip>
          <a:stretch>
            <a:fillRect/>
          </a:stretch>
        </p:blipFill>
        <p:spPr>
          <a:xfrm>
            <a:off x="3488328" y="2277375"/>
            <a:ext cx="1863501" cy="2672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4"/>
          <p:cNvSpPr txBox="1"/>
          <p:nvPr>
            <p:ph type="ctrTitle"/>
          </p:nvPr>
        </p:nvSpPr>
        <p:spPr>
          <a:xfrm>
            <a:off x="0" y="53737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support a family of 4 working for myself.  And my wife doesn’t have to work.</a:t>
            </a:r>
            <a:endParaRPr sz="3600">
              <a:solidFill>
                <a:srgbClr val="434343"/>
              </a:solidFill>
            </a:endParaRPr>
          </a:p>
        </p:txBody>
      </p:sp>
      <p:sp>
        <p:nvSpPr>
          <p:cNvPr id="199" name="Google Shape;199;p3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descr="Stick Figure Family Free Stock Photo - Public Domain Pictures" id="200" name="Google Shape;200;p34"/>
          <p:cNvPicPr preferRelativeResize="0"/>
          <p:nvPr/>
        </p:nvPicPr>
        <p:blipFill>
          <a:blip r:embed="rId3">
            <a:alphaModFix/>
          </a:blip>
          <a:stretch>
            <a:fillRect/>
          </a:stretch>
        </p:blipFill>
        <p:spPr>
          <a:xfrm>
            <a:off x="2575674" y="1927650"/>
            <a:ext cx="3874800" cy="30998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35"/>
          <p:cNvSpPr txBox="1"/>
          <p:nvPr>
            <p:ph type="ctrTitle"/>
          </p:nvPr>
        </p:nvSpPr>
        <p:spPr>
          <a:xfrm>
            <a:off x="-38675" y="62247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I know I said I own a house in a less than desirable neighborhood...</a:t>
            </a:r>
            <a:endParaRPr sz="3600">
              <a:solidFill>
                <a:srgbClr val="434343"/>
              </a:solidFill>
            </a:endParaRPr>
          </a:p>
        </p:txBody>
      </p:sp>
      <p:sp>
        <p:nvSpPr>
          <p:cNvPr id="206" name="Google Shape;206;p3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id="207" name="Google Shape;207;p35"/>
          <p:cNvPicPr preferRelativeResize="0"/>
          <p:nvPr/>
        </p:nvPicPr>
        <p:blipFill>
          <a:blip r:embed="rId3">
            <a:alphaModFix/>
          </a:blip>
          <a:stretch>
            <a:fillRect/>
          </a:stretch>
        </p:blipFill>
        <p:spPr>
          <a:xfrm rot="-319030">
            <a:off x="2080263" y="2552012"/>
            <a:ext cx="2333625" cy="1752600"/>
          </a:xfrm>
          <a:prstGeom prst="rect">
            <a:avLst/>
          </a:prstGeom>
          <a:noFill/>
          <a:ln>
            <a:noFill/>
          </a:ln>
        </p:spPr>
      </p:pic>
      <p:pic>
        <p:nvPicPr>
          <p:cNvPr id="208" name="Google Shape;208;p35"/>
          <p:cNvPicPr preferRelativeResize="0"/>
          <p:nvPr/>
        </p:nvPicPr>
        <p:blipFill>
          <a:blip r:embed="rId4">
            <a:alphaModFix/>
          </a:blip>
          <a:stretch>
            <a:fillRect/>
          </a:stretch>
        </p:blipFill>
        <p:spPr>
          <a:xfrm rot="295545">
            <a:off x="4713788" y="2316525"/>
            <a:ext cx="2079257" cy="22235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6"/>
          <p:cNvSpPr txBox="1"/>
          <p:nvPr>
            <p:ph type="ctrTitle"/>
          </p:nvPr>
        </p:nvSpPr>
        <p:spPr>
          <a:xfrm>
            <a:off x="-38675" y="62247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I also rent an office downtown in said neighborhood...</a:t>
            </a:r>
            <a:endParaRPr sz="3600">
              <a:solidFill>
                <a:srgbClr val="434343"/>
              </a:solidFill>
            </a:endParaRPr>
          </a:p>
        </p:txBody>
      </p:sp>
      <p:pic>
        <p:nvPicPr>
          <p:cNvPr descr="File:Springfield News Sun Building Springfield OH USA.JPG ..." id="214" name="Google Shape;214;p36"/>
          <p:cNvPicPr preferRelativeResize="0"/>
          <p:nvPr/>
        </p:nvPicPr>
        <p:blipFill>
          <a:blip r:embed="rId3">
            <a:alphaModFix/>
          </a:blip>
          <a:stretch>
            <a:fillRect/>
          </a:stretch>
        </p:blipFill>
        <p:spPr>
          <a:xfrm>
            <a:off x="2167126" y="2219900"/>
            <a:ext cx="4562200" cy="2761175"/>
          </a:xfrm>
          <a:prstGeom prst="rect">
            <a:avLst/>
          </a:prstGeom>
          <a:noFill/>
          <a:ln>
            <a:noFill/>
          </a:ln>
        </p:spPr>
      </p:pic>
      <p:sp>
        <p:nvSpPr>
          <p:cNvPr id="215" name="Google Shape;215;p36"/>
          <p:cNvSpPr txBox="1"/>
          <p:nvPr>
            <p:ph idx="1" type="subTitle"/>
          </p:nvPr>
        </p:nvSpPr>
        <p:spPr>
          <a:xfrm rot="-970516">
            <a:off x="-394536" y="2112501"/>
            <a:ext cx="3820852" cy="510985"/>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2400"/>
              <a:t>I’m on the 3rd floor ;)</a:t>
            </a:r>
            <a:endParaRPr sz="2400"/>
          </a:p>
        </p:txBody>
      </p:sp>
      <p:pic>
        <p:nvPicPr>
          <p:cNvPr descr="File:Short left arrow - red.svg - Wikimedia Commons" id="216" name="Google Shape;216;p36"/>
          <p:cNvPicPr preferRelativeResize="0"/>
          <p:nvPr/>
        </p:nvPicPr>
        <p:blipFill>
          <a:blip r:embed="rId4">
            <a:alphaModFix/>
          </a:blip>
          <a:stretch>
            <a:fillRect/>
          </a:stretch>
        </p:blipFill>
        <p:spPr>
          <a:xfrm rot="-9450730">
            <a:off x="897249" y="2689915"/>
            <a:ext cx="2059075" cy="108102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7"/>
          <p:cNvSpPr txBox="1"/>
          <p:nvPr>
            <p:ph type="ctrTitle"/>
          </p:nvPr>
        </p:nvSpPr>
        <p:spPr>
          <a:xfrm>
            <a:off x="0" y="28215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Oh...and I have made over 100k dollars on the internet in the last couple of years.</a:t>
            </a:r>
            <a:endParaRPr sz="3600">
              <a:solidFill>
                <a:srgbClr val="434343"/>
              </a:solidFill>
            </a:endParaRPr>
          </a:p>
        </p:txBody>
      </p:sp>
      <p:pic>
        <p:nvPicPr>
          <p:cNvPr id="222" name="Google Shape;222;p37"/>
          <p:cNvPicPr preferRelativeResize="0"/>
          <p:nvPr/>
        </p:nvPicPr>
        <p:blipFill>
          <a:blip r:embed="rId3">
            <a:alphaModFix/>
          </a:blip>
          <a:stretch>
            <a:fillRect/>
          </a:stretch>
        </p:blipFill>
        <p:spPr>
          <a:xfrm>
            <a:off x="2426375" y="1804775"/>
            <a:ext cx="4188629" cy="31012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38"/>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I’m not bragging about it.  But I want you to know I’m not wasting your time.</a:t>
            </a:r>
            <a:endParaRPr sz="3600">
              <a:solidFill>
                <a:srgbClr val="434343"/>
              </a:solidFill>
            </a:endParaRPr>
          </a:p>
        </p:txBody>
      </p:sp>
      <p:sp>
        <p:nvSpPr>
          <p:cNvPr id="228" name="Google Shape;228;p3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39"/>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Although I am a normal guy, I make my living working online for myself.</a:t>
            </a:r>
            <a:endParaRPr sz="3600">
              <a:solidFill>
                <a:srgbClr val="434343"/>
              </a:solidFill>
            </a:endParaRPr>
          </a:p>
        </p:txBody>
      </p:sp>
      <p:sp>
        <p:nvSpPr>
          <p:cNvPr id="234" name="Google Shape;234;p3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40"/>
          <p:cNvSpPr txBox="1"/>
          <p:nvPr>
            <p:ph type="ctrTitle"/>
          </p:nvPr>
        </p:nvSpPr>
        <p:spPr>
          <a:xfrm>
            <a:off x="0" y="10633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that might make me a little different from you.  No matter what I look like...</a:t>
            </a:r>
            <a:endParaRPr sz="3600">
              <a:solidFill>
                <a:srgbClr val="434343"/>
              </a:solidFill>
            </a:endParaRPr>
          </a:p>
        </p:txBody>
      </p:sp>
      <p:sp>
        <p:nvSpPr>
          <p:cNvPr id="240" name="Google Shape;240;p4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41"/>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If you are out there right now and you’d like me tell you exactly what I do to make money online you are in luck.</a:t>
            </a:r>
            <a:endParaRPr sz="3600">
              <a:solidFill>
                <a:srgbClr val="43434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Google Shape;250;p42"/>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I’m going to show you right here in this video.</a:t>
            </a:r>
            <a:endParaRPr sz="3600">
              <a:solidFill>
                <a:srgbClr val="434343"/>
              </a:solidFill>
            </a:endParaRPr>
          </a:p>
        </p:txBody>
      </p:sp>
      <p:sp>
        <p:nvSpPr>
          <p:cNvPr id="251" name="Google Shape;251;p4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43"/>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before I do let’s get one thing straight.</a:t>
            </a:r>
            <a:endParaRPr sz="3600">
              <a:solidFill>
                <a:srgbClr val="434343"/>
              </a:solidFill>
            </a:endParaRPr>
          </a:p>
        </p:txBody>
      </p:sp>
      <p:sp>
        <p:nvSpPr>
          <p:cNvPr id="257" name="Google Shape;257;p4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44"/>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99% of the courses that you have bought out there are </a:t>
            </a:r>
            <a:r>
              <a:rPr b="1" lang="en" sz="3600">
                <a:solidFill>
                  <a:srgbClr val="FF0000"/>
                </a:solidFill>
              </a:rPr>
              <a:t>crap.</a:t>
            </a:r>
            <a:endParaRPr b="1" sz="3600">
              <a:solidFill>
                <a:srgbClr val="FF0000"/>
              </a:solidFill>
            </a:endParaRPr>
          </a:p>
        </p:txBody>
      </p:sp>
      <p:sp>
        <p:nvSpPr>
          <p:cNvPr id="263" name="Google Shape;263;p4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Google Shape;268;p45"/>
          <p:cNvSpPr txBox="1"/>
          <p:nvPr>
            <p:ph type="ctrTitle"/>
          </p:nvPr>
        </p:nvSpPr>
        <p:spPr>
          <a:xfrm>
            <a:off x="0" y="184410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They are taught by newbies who haven’t done it or gurus who don’t care if you succeed.</a:t>
            </a:r>
            <a:endParaRPr sz="3600">
              <a:solidFill>
                <a:srgbClr val="434343"/>
              </a:solidFill>
            </a:endParaRPr>
          </a:p>
        </p:txBody>
      </p:sp>
      <p:sp>
        <p:nvSpPr>
          <p:cNvPr id="269" name="Google Shape;269;p45"/>
          <p:cNvSpPr txBox="1"/>
          <p:nvPr>
            <p:ph idx="1" type="subTitle"/>
          </p:nvPr>
        </p:nvSpPr>
        <p:spPr>
          <a:xfrm>
            <a:off x="311700" y="2841850"/>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6"/>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You’ve been overcharged and under delivered on.</a:t>
            </a:r>
            <a:endParaRPr sz="3600">
              <a:solidFill>
                <a:srgbClr val="434343"/>
              </a:solidFill>
            </a:endParaRPr>
          </a:p>
        </p:txBody>
      </p:sp>
      <p:sp>
        <p:nvSpPr>
          <p:cNvPr id="275" name="Google Shape;275;p4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47"/>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 might not be willing to admit it but stop and think for second...</a:t>
            </a:r>
            <a:endParaRPr sz="3600">
              <a:solidFill>
                <a:srgbClr val="434343"/>
              </a:solidFill>
            </a:endParaRPr>
          </a:p>
        </p:txBody>
      </p:sp>
      <p:sp>
        <p:nvSpPr>
          <p:cNvPr id="281" name="Google Shape;281;p4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Google Shape;286;p48"/>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What have they done for you?</a:t>
            </a:r>
            <a:endParaRPr sz="3600">
              <a:solidFill>
                <a:srgbClr val="434343"/>
              </a:solidFill>
            </a:endParaRPr>
          </a:p>
        </p:txBody>
      </p:sp>
      <p:sp>
        <p:nvSpPr>
          <p:cNvPr id="287" name="Google Shape;287;p4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49"/>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FF0000"/>
                </a:solidFill>
              </a:rPr>
              <a:t>NOTHING!</a:t>
            </a:r>
            <a:endParaRPr sz="3600">
              <a:solidFill>
                <a:srgbClr val="FF0000"/>
              </a:solidFill>
            </a:endParaRPr>
          </a:p>
        </p:txBody>
      </p:sp>
      <p:sp>
        <p:nvSpPr>
          <p:cNvPr id="293" name="Google Shape;293;p4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sp>
        <p:nvSpPr>
          <p:cNvPr id="298" name="Google Shape;298;p50"/>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Most times you can’t even get a reply to a simple customer support email!</a:t>
            </a:r>
            <a:endParaRPr sz="3600">
              <a:solidFill>
                <a:srgbClr val="434343"/>
              </a:solidFill>
            </a:endParaRPr>
          </a:p>
        </p:txBody>
      </p:sp>
      <p:sp>
        <p:nvSpPr>
          <p:cNvPr id="299" name="Google Shape;299;p5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51"/>
          <p:cNvSpPr txBox="1"/>
          <p:nvPr>
            <p:ph type="ctrTitle"/>
          </p:nvPr>
        </p:nvSpPr>
        <p:spPr>
          <a:xfrm>
            <a:off x="0" y="19992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honestly, until you are willing to admit that, you’ll never be able to move on to a real business model that actually works.</a:t>
            </a:r>
            <a:endParaRPr sz="3600">
              <a:solidFill>
                <a:srgbClr val="434343"/>
              </a:solidFill>
            </a:endParaRPr>
          </a:p>
        </p:txBody>
      </p:sp>
      <p:sp>
        <p:nvSpPr>
          <p:cNvPr id="305" name="Google Shape;305;p5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52"/>
          <p:cNvSpPr txBox="1"/>
          <p:nvPr>
            <p:ph type="ctrTitle"/>
          </p:nvPr>
        </p:nvSpPr>
        <p:spPr>
          <a:xfrm>
            <a:off x="0" y="436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To succeed online you need 3 things...</a:t>
            </a:r>
            <a:endParaRPr sz="3600">
              <a:solidFill>
                <a:srgbClr val="434343"/>
              </a:solidFill>
            </a:endParaRPr>
          </a:p>
        </p:txBody>
      </p:sp>
      <p:sp>
        <p:nvSpPr>
          <p:cNvPr id="311" name="Google Shape;311;p52"/>
          <p:cNvSpPr txBox="1"/>
          <p:nvPr>
            <p:ph idx="1" type="subTitle"/>
          </p:nvPr>
        </p:nvSpPr>
        <p:spPr>
          <a:xfrm>
            <a:off x="311700" y="2175450"/>
            <a:ext cx="8520600" cy="7926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FF"/>
              </a:buClr>
              <a:buSzPts val="2400"/>
              <a:buAutoNum type="arabicPeriod"/>
            </a:pPr>
            <a:r>
              <a:rPr lang="en" sz="2400">
                <a:solidFill>
                  <a:srgbClr val="0000FF"/>
                </a:solidFill>
              </a:rPr>
              <a:t>A bunch of people who care about what you have to say on a specific topic</a:t>
            </a:r>
            <a:endParaRPr sz="2400">
              <a:solidFill>
                <a:srgbClr val="0000FF"/>
              </a:solidFill>
            </a:endParaRPr>
          </a:p>
          <a:p>
            <a:pPr indent="-381000" lvl="0" marL="457200" rtl="0" algn="l">
              <a:spcBef>
                <a:spcPts val="0"/>
              </a:spcBef>
              <a:spcAft>
                <a:spcPts val="0"/>
              </a:spcAft>
              <a:buClr>
                <a:srgbClr val="0000FF"/>
              </a:buClr>
              <a:buSzPts val="2400"/>
              <a:buAutoNum type="arabicPeriod"/>
            </a:pPr>
            <a:r>
              <a:rPr lang="en" sz="2400">
                <a:solidFill>
                  <a:srgbClr val="0000FF"/>
                </a:solidFill>
              </a:rPr>
              <a:t>A product or a service </a:t>
            </a:r>
            <a:endParaRPr sz="2400">
              <a:solidFill>
                <a:srgbClr val="0000FF"/>
              </a:solidFill>
            </a:endParaRPr>
          </a:p>
          <a:p>
            <a:pPr indent="-381000" lvl="0" marL="457200" rtl="0" algn="l">
              <a:spcBef>
                <a:spcPts val="0"/>
              </a:spcBef>
              <a:spcAft>
                <a:spcPts val="0"/>
              </a:spcAft>
              <a:buClr>
                <a:srgbClr val="0000FF"/>
              </a:buClr>
              <a:buSzPts val="2400"/>
              <a:buAutoNum type="arabicPeriod"/>
            </a:pPr>
            <a:r>
              <a:rPr lang="en" sz="2400">
                <a:solidFill>
                  <a:srgbClr val="0000FF"/>
                </a:solidFill>
              </a:rPr>
              <a:t>A way to sell it to those people</a:t>
            </a:r>
            <a:endParaRPr sz="2400">
              <a:solidFill>
                <a:srgbClr val="0000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sp>
        <p:nvSpPr>
          <p:cNvPr id="316" name="Google Shape;316;p53"/>
          <p:cNvSpPr txBox="1"/>
          <p:nvPr>
            <p:ph type="ctrTitle"/>
          </p:nvPr>
        </p:nvSpPr>
        <p:spPr>
          <a:xfrm>
            <a:off x="0" y="16898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Anything more than that and it starts to get  a little complicated and extremely easy to mess up...</a:t>
            </a:r>
            <a:endParaRPr sz="3600">
              <a:solidFill>
                <a:srgbClr val="434343"/>
              </a:solidFill>
            </a:endParaRPr>
          </a:p>
        </p:txBody>
      </p:sp>
      <p:sp>
        <p:nvSpPr>
          <p:cNvPr id="317" name="Google Shape;317;p5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 name="Shape 321"/>
        <p:cNvGrpSpPr/>
        <p:nvPr/>
      </p:nvGrpSpPr>
      <p:grpSpPr>
        <a:xfrm>
          <a:off x="0" y="0"/>
          <a:ext cx="0" cy="0"/>
          <a:chOff x="0" y="0"/>
          <a:chExt cx="0" cy="0"/>
        </a:xfrm>
      </p:grpSpPr>
      <p:sp>
        <p:nvSpPr>
          <p:cNvPr id="322" name="Google Shape;322;p54"/>
          <p:cNvSpPr txBox="1"/>
          <p:nvPr>
            <p:ph type="ctrTitle"/>
          </p:nvPr>
        </p:nvSpPr>
        <p:spPr>
          <a:xfrm>
            <a:off x="54150" y="149645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wish I could say I didn’t speak from experience on that one but I do.</a:t>
            </a:r>
            <a:endParaRPr sz="3600">
              <a:solidFill>
                <a:srgbClr val="434343"/>
              </a:solidFill>
            </a:endParaRPr>
          </a:p>
        </p:txBody>
      </p:sp>
      <p:sp>
        <p:nvSpPr>
          <p:cNvPr id="323" name="Google Shape;323;p5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sp>
        <p:nvSpPr>
          <p:cNvPr id="328" name="Google Shape;328;p55"/>
          <p:cNvSpPr txBox="1"/>
          <p:nvPr>
            <p:ph type="ctrTitle"/>
          </p:nvPr>
        </p:nvSpPr>
        <p:spPr>
          <a:xfrm>
            <a:off x="54150" y="149645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That simple 3 step system is all you need to generate a full time living online</a:t>
            </a:r>
            <a:endParaRPr sz="3600">
              <a:solidFill>
                <a:srgbClr val="434343"/>
              </a:solidFill>
            </a:endParaRPr>
          </a:p>
        </p:txBody>
      </p:sp>
      <p:sp>
        <p:nvSpPr>
          <p:cNvPr id="329" name="Google Shape;329;p5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56"/>
          <p:cNvSpPr txBox="1"/>
          <p:nvPr>
            <p:ph type="ctrTitle"/>
          </p:nvPr>
        </p:nvSpPr>
        <p:spPr>
          <a:xfrm>
            <a:off x="0" y="19837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See, I have been launching products and running simple membership sites for several years now and made A LOT of money doing it. </a:t>
            </a:r>
            <a:endParaRPr sz="3600">
              <a:solidFill>
                <a:srgbClr val="434343"/>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7"/>
          <p:cNvSpPr txBox="1"/>
          <p:nvPr>
            <p:ph type="ctrTitle"/>
          </p:nvPr>
        </p:nvSpPr>
        <p:spPr>
          <a:xfrm>
            <a:off x="0" y="81025"/>
            <a:ext cx="9144000" cy="11535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Some of my products have even earned awards for being so good...</a:t>
            </a:r>
            <a:endParaRPr sz="3600">
              <a:solidFill>
                <a:srgbClr val="434343"/>
              </a:solidFill>
            </a:endParaRPr>
          </a:p>
        </p:txBody>
      </p:sp>
      <p:pic>
        <p:nvPicPr>
          <p:cNvPr id="340" name="Google Shape;340;p57"/>
          <p:cNvPicPr preferRelativeResize="0"/>
          <p:nvPr/>
        </p:nvPicPr>
        <p:blipFill>
          <a:blip r:embed="rId3">
            <a:alphaModFix/>
          </a:blip>
          <a:stretch>
            <a:fillRect/>
          </a:stretch>
        </p:blipFill>
        <p:spPr>
          <a:xfrm rot="-235757">
            <a:off x="82775" y="1348425"/>
            <a:ext cx="6027575" cy="1378775"/>
          </a:xfrm>
          <a:prstGeom prst="rect">
            <a:avLst/>
          </a:prstGeom>
          <a:noFill/>
          <a:ln>
            <a:noFill/>
          </a:ln>
        </p:spPr>
      </p:pic>
      <p:pic>
        <p:nvPicPr>
          <p:cNvPr id="341" name="Google Shape;341;p57"/>
          <p:cNvPicPr preferRelativeResize="0"/>
          <p:nvPr/>
        </p:nvPicPr>
        <p:blipFill>
          <a:blip r:embed="rId4">
            <a:alphaModFix/>
          </a:blip>
          <a:stretch>
            <a:fillRect/>
          </a:stretch>
        </p:blipFill>
        <p:spPr>
          <a:xfrm rot="-239620">
            <a:off x="1405400" y="2635900"/>
            <a:ext cx="6676159" cy="901125"/>
          </a:xfrm>
          <a:prstGeom prst="rect">
            <a:avLst/>
          </a:prstGeom>
          <a:noFill/>
          <a:ln>
            <a:noFill/>
          </a:ln>
        </p:spPr>
      </p:pic>
      <p:pic>
        <p:nvPicPr>
          <p:cNvPr id="342" name="Google Shape;342;p57"/>
          <p:cNvPicPr preferRelativeResize="0"/>
          <p:nvPr/>
        </p:nvPicPr>
        <p:blipFill>
          <a:blip r:embed="rId5">
            <a:alphaModFix/>
          </a:blip>
          <a:stretch>
            <a:fillRect/>
          </a:stretch>
        </p:blipFill>
        <p:spPr>
          <a:xfrm rot="-261404">
            <a:off x="2985600" y="3655446"/>
            <a:ext cx="5499023" cy="12082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Google Shape;347;p58"/>
          <p:cNvSpPr txBox="1"/>
          <p:nvPr>
            <p:ph type="ctrTitle"/>
          </p:nvPr>
        </p:nvSpPr>
        <p:spPr>
          <a:xfrm>
            <a:off x="0" y="81025"/>
            <a:ext cx="9144000" cy="11535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All of it was based off this simple 3 step system...</a:t>
            </a:r>
            <a:endParaRPr sz="3600">
              <a:solidFill>
                <a:srgbClr val="434343"/>
              </a:solidFill>
            </a:endParaRPr>
          </a:p>
        </p:txBody>
      </p:sp>
      <p:sp>
        <p:nvSpPr>
          <p:cNvPr id="348" name="Google Shape;348;p58"/>
          <p:cNvSpPr txBox="1"/>
          <p:nvPr/>
        </p:nvSpPr>
        <p:spPr>
          <a:xfrm>
            <a:off x="163200" y="1593325"/>
            <a:ext cx="8817600" cy="3000000"/>
          </a:xfrm>
          <a:prstGeom prst="rect">
            <a:avLst/>
          </a:prstGeom>
          <a:noFill/>
          <a:ln>
            <a:noFill/>
          </a:ln>
        </p:spPr>
        <p:txBody>
          <a:bodyPr anchorCtr="0" anchor="ctr" bIns="91425" lIns="91425" spcFirstLastPara="1" rIns="91425" wrap="square" tIns="91425">
            <a:noAutofit/>
          </a:bodyPr>
          <a:lstStyle/>
          <a:p>
            <a:pPr indent="-381000" lvl="0" marL="457200" rtl="0">
              <a:spcBef>
                <a:spcPts val="0"/>
              </a:spcBef>
              <a:spcAft>
                <a:spcPts val="0"/>
              </a:spcAft>
              <a:buClr>
                <a:srgbClr val="0000FF"/>
              </a:buClr>
              <a:buSzPts val="2400"/>
              <a:buAutoNum type="arabicPeriod"/>
            </a:pPr>
            <a:r>
              <a:rPr lang="en" sz="2400">
                <a:solidFill>
                  <a:srgbClr val="0000FF"/>
                </a:solidFill>
              </a:rPr>
              <a:t>Find a bunch of people who care about what you have to say on a specific topic</a:t>
            </a:r>
            <a:endParaRPr sz="2400">
              <a:solidFill>
                <a:srgbClr val="0000FF"/>
              </a:solidFill>
            </a:endParaRPr>
          </a:p>
          <a:p>
            <a:pPr indent="-381000" lvl="0" marL="457200" rtl="0">
              <a:spcBef>
                <a:spcPts val="0"/>
              </a:spcBef>
              <a:spcAft>
                <a:spcPts val="0"/>
              </a:spcAft>
              <a:buClr>
                <a:srgbClr val="0000FF"/>
              </a:buClr>
              <a:buSzPts val="2400"/>
              <a:buAutoNum type="arabicPeriod"/>
            </a:pPr>
            <a:r>
              <a:rPr lang="en" sz="2400">
                <a:solidFill>
                  <a:srgbClr val="0000FF"/>
                </a:solidFill>
              </a:rPr>
              <a:t>Create a product or a service </a:t>
            </a:r>
            <a:endParaRPr sz="2400">
              <a:solidFill>
                <a:srgbClr val="0000FF"/>
              </a:solidFill>
            </a:endParaRPr>
          </a:p>
          <a:p>
            <a:pPr indent="-381000" lvl="0" marL="457200" rtl="0">
              <a:spcBef>
                <a:spcPts val="0"/>
              </a:spcBef>
              <a:spcAft>
                <a:spcPts val="0"/>
              </a:spcAft>
              <a:buClr>
                <a:srgbClr val="0000FF"/>
              </a:buClr>
              <a:buSzPts val="2400"/>
              <a:buAutoNum type="arabicPeriod"/>
            </a:pPr>
            <a:r>
              <a:rPr lang="en" sz="2400">
                <a:solidFill>
                  <a:srgbClr val="0000FF"/>
                </a:solidFill>
              </a:rPr>
              <a:t>Sell it to those people</a:t>
            </a:r>
            <a:endParaRPr sz="2400">
              <a:solidFill>
                <a:srgbClr val="0000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2" name="Shape 352"/>
        <p:cNvGrpSpPr/>
        <p:nvPr/>
      </p:nvGrpSpPr>
      <p:grpSpPr>
        <a:xfrm>
          <a:off x="0" y="0"/>
          <a:ext cx="0" cy="0"/>
          <a:chOff x="0" y="0"/>
          <a:chExt cx="0" cy="0"/>
        </a:xfrm>
      </p:grpSpPr>
      <p:sp>
        <p:nvSpPr>
          <p:cNvPr id="353" name="Google Shape;353;p59"/>
          <p:cNvSpPr txBox="1"/>
          <p:nvPr>
            <p:ph type="ctrTitle"/>
          </p:nvPr>
        </p:nvSpPr>
        <p:spPr>
          <a:xfrm>
            <a:off x="54150" y="149645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Now I’ve gotten pretty good at this little system if I do say so myself.</a:t>
            </a:r>
            <a:endParaRPr sz="3600">
              <a:solidFill>
                <a:srgbClr val="434343"/>
              </a:solidFill>
            </a:endParaRPr>
          </a:p>
        </p:txBody>
      </p:sp>
      <p:sp>
        <p:nvSpPr>
          <p:cNvPr id="354" name="Google Shape;354;p5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8" name="Shape 358"/>
        <p:cNvGrpSpPr/>
        <p:nvPr/>
      </p:nvGrpSpPr>
      <p:grpSpPr>
        <a:xfrm>
          <a:off x="0" y="0"/>
          <a:ext cx="0" cy="0"/>
          <a:chOff x="0" y="0"/>
          <a:chExt cx="0" cy="0"/>
        </a:xfrm>
      </p:grpSpPr>
      <p:sp>
        <p:nvSpPr>
          <p:cNvPr id="359" name="Google Shape;359;p60"/>
          <p:cNvSpPr txBox="1"/>
          <p:nvPr>
            <p:ph type="ctrTitle"/>
          </p:nvPr>
        </p:nvSpPr>
        <p:spPr>
          <a:xfrm>
            <a:off x="54150" y="149645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a few months ago something shook me to the core.</a:t>
            </a:r>
            <a:endParaRPr sz="3600">
              <a:solidFill>
                <a:srgbClr val="434343"/>
              </a:solidFill>
            </a:endParaRPr>
          </a:p>
        </p:txBody>
      </p:sp>
      <p:sp>
        <p:nvSpPr>
          <p:cNvPr id="360" name="Google Shape;360;p6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Google Shape;365;p61"/>
          <p:cNvSpPr txBox="1"/>
          <p:nvPr>
            <p:ph type="ctrTitle"/>
          </p:nvPr>
        </p:nvSpPr>
        <p:spPr>
          <a:xfrm>
            <a:off x="54150" y="149645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caused me to stop launching products and take a step back to re-evaluate what I was doing.</a:t>
            </a:r>
            <a:endParaRPr sz="3600">
              <a:solidFill>
                <a:srgbClr val="434343"/>
              </a:solidFill>
            </a:endParaRPr>
          </a:p>
        </p:txBody>
      </p:sp>
      <p:sp>
        <p:nvSpPr>
          <p:cNvPr id="366" name="Google Shape;366;p6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Google Shape;371;p62"/>
          <p:cNvSpPr txBox="1"/>
          <p:nvPr>
            <p:ph type="ctrTitle"/>
          </p:nvPr>
        </p:nvSpPr>
        <p:spPr>
          <a:xfrm>
            <a:off x="0" y="328525"/>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See, I was just coming off my most successful product launch to date...</a:t>
            </a:r>
            <a:endParaRPr sz="3600">
              <a:solidFill>
                <a:srgbClr val="434343"/>
              </a:solidFill>
            </a:endParaRPr>
          </a:p>
        </p:txBody>
      </p:sp>
      <p:sp>
        <p:nvSpPr>
          <p:cNvPr id="372" name="Google Shape;372;p6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pic>
        <p:nvPicPr>
          <p:cNvPr id="373" name="Google Shape;373;p62"/>
          <p:cNvPicPr preferRelativeResize="0"/>
          <p:nvPr/>
        </p:nvPicPr>
        <p:blipFill>
          <a:blip r:embed="rId3">
            <a:alphaModFix/>
          </a:blip>
          <a:stretch>
            <a:fillRect/>
          </a:stretch>
        </p:blipFill>
        <p:spPr>
          <a:xfrm>
            <a:off x="113725" y="2521763"/>
            <a:ext cx="8839200" cy="643874"/>
          </a:xfrm>
          <a:prstGeom prst="rect">
            <a:avLst/>
          </a:prstGeom>
          <a:noFill/>
          <a:ln>
            <a:noFill/>
          </a:ln>
        </p:spPr>
      </p:pic>
      <p:pic>
        <p:nvPicPr>
          <p:cNvPr descr="Free illustration: Arrow, Top, Direction, Pattern - Free Image on ..." id="374" name="Google Shape;374;p62"/>
          <p:cNvPicPr preferRelativeResize="0"/>
          <p:nvPr/>
        </p:nvPicPr>
        <p:blipFill>
          <a:blip r:embed="rId4">
            <a:alphaModFix/>
          </a:blip>
          <a:stretch>
            <a:fillRect/>
          </a:stretch>
        </p:blipFill>
        <p:spPr>
          <a:xfrm>
            <a:off x="6274977" y="3165625"/>
            <a:ext cx="1496226" cy="17984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8" name="Shape 378"/>
        <p:cNvGrpSpPr/>
        <p:nvPr/>
      </p:nvGrpSpPr>
      <p:grpSpPr>
        <a:xfrm>
          <a:off x="0" y="0"/>
          <a:ext cx="0" cy="0"/>
          <a:chOff x="0" y="0"/>
          <a:chExt cx="0" cy="0"/>
        </a:xfrm>
      </p:grpSpPr>
      <p:sp>
        <p:nvSpPr>
          <p:cNvPr id="379" name="Google Shape;379;p63"/>
          <p:cNvSpPr txBox="1"/>
          <p:nvPr>
            <p:ph type="ctrTitle"/>
          </p:nvPr>
        </p:nvSpPr>
        <p:spPr>
          <a:xfrm>
            <a:off x="0" y="166660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I thought I had really perfected every single aspect of my craft.</a:t>
            </a:r>
            <a:endParaRPr sz="3600">
              <a:solidFill>
                <a:srgbClr val="434343"/>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Google Shape;384;p64"/>
          <p:cNvSpPr txBox="1"/>
          <p:nvPr>
            <p:ph type="ctrTitle"/>
          </p:nvPr>
        </p:nvSpPr>
        <p:spPr>
          <a:xfrm>
            <a:off x="0" y="166660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 I decided to do a case study product about launching products.</a:t>
            </a:r>
            <a:endParaRPr sz="3600">
              <a:solidFill>
                <a:srgbClr val="434343"/>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65"/>
          <p:cNvSpPr txBox="1"/>
          <p:nvPr>
            <p:ph type="ctrTitle"/>
          </p:nvPr>
        </p:nvSpPr>
        <p:spPr>
          <a:xfrm>
            <a:off x="0" y="166660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called it Launch Levels: Vol 1 and I felt like coming 4 weeks after my most successful launch ever...this can’t lose.</a:t>
            </a:r>
            <a:endParaRPr sz="3600">
              <a:solidFill>
                <a:srgbClr val="43434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3" name="Shape 393"/>
        <p:cNvGrpSpPr/>
        <p:nvPr/>
      </p:nvGrpSpPr>
      <p:grpSpPr>
        <a:xfrm>
          <a:off x="0" y="0"/>
          <a:ext cx="0" cy="0"/>
          <a:chOff x="0" y="0"/>
          <a:chExt cx="0" cy="0"/>
        </a:xfrm>
      </p:grpSpPr>
      <p:sp>
        <p:nvSpPr>
          <p:cNvPr id="394" name="Google Shape;394;p66"/>
          <p:cNvSpPr txBox="1"/>
          <p:nvPr>
            <p:ph type="ctrTitle"/>
          </p:nvPr>
        </p:nvSpPr>
        <p:spPr>
          <a:xfrm>
            <a:off x="0" y="166660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was going to actually show people the whole process of what I do so they can repeat it exactly!!!</a:t>
            </a:r>
            <a:endParaRPr sz="3600">
              <a:solidFill>
                <a:srgbClr val="434343"/>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67"/>
          <p:cNvSpPr txBox="1"/>
          <p:nvPr>
            <p:ph type="ctrTitle"/>
          </p:nvPr>
        </p:nvSpPr>
        <p:spPr>
          <a:xfrm>
            <a:off x="0" y="1666600"/>
            <a:ext cx="9144000" cy="1455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sold over a thousand copies of Free Funnels</a:t>
            </a:r>
            <a:r>
              <a:rPr lang="en" sz="3600">
                <a:solidFill>
                  <a:srgbClr val="434343"/>
                </a:solidFill>
              </a:rPr>
              <a:t>.  This was going to sell 2 thousand copies!</a:t>
            </a:r>
            <a:endParaRPr sz="3600">
              <a:solidFill>
                <a:srgbClr val="434343"/>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68"/>
          <p:cNvSpPr txBox="1"/>
          <p:nvPr>
            <p:ph type="ctrTitle"/>
          </p:nvPr>
        </p:nvSpPr>
        <p:spPr>
          <a:xfrm>
            <a:off x="0" y="2084275"/>
            <a:ext cx="9144000" cy="1455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3600">
                <a:solidFill>
                  <a:srgbClr val="434343"/>
                </a:solidFill>
              </a:rPr>
              <a:t>I had the perfect formula.  It was locked down!  </a:t>
            </a:r>
            <a:endParaRPr sz="3600">
              <a:solidFill>
                <a:srgbClr val="434343"/>
              </a:solidFill>
            </a:endParaRPr>
          </a:p>
          <a:p>
            <a:pPr indent="0" lvl="0" marL="0">
              <a:spcBef>
                <a:spcPts val="0"/>
              </a:spcBef>
              <a:spcAft>
                <a:spcPts val="0"/>
              </a:spcAft>
              <a:buNone/>
            </a:pPr>
            <a:r>
              <a:t/>
            </a:r>
            <a:endParaRPr sz="3600">
              <a:solidFill>
                <a:srgbClr val="434343"/>
              </a:solidFill>
            </a:endParaRPr>
          </a:p>
          <a:p>
            <a:pPr indent="0" lvl="0" marL="0" rtl="0">
              <a:spcBef>
                <a:spcPts val="0"/>
              </a:spcBef>
              <a:spcAft>
                <a:spcPts val="0"/>
              </a:spcAft>
              <a:buNone/>
            </a:pPr>
            <a:r>
              <a:rPr lang="en" sz="1800">
                <a:solidFill>
                  <a:srgbClr val="FF0000"/>
                </a:solidFill>
              </a:rPr>
              <a:t>Right?</a:t>
            </a:r>
            <a:endParaRPr sz="1800">
              <a:solidFill>
                <a:srgbClr val="FF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8" name="Shape 408"/>
        <p:cNvGrpSpPr/>
        <p:nvPr/>
      </p:nvGrpSpPr>
      <p:grpSpPr>
        <a:xfrm>
          <a:off x="0" y="0"/>
          <a:ext cx="0" cy="0"/>
          <a:chOff x="0" y="0"/>
          <a:chExt cx="0" cy="0"/>
        </a:xfrm>
      </p:grpSpPr>
      <p:sp>
        <p:nvSpPr>
          <p:cNvPr id="409" name="Google Shape;409;p69"/>
          <p:cNvSpPr txBox="1"/>
          <p:nvPr>
            <p:ph type="ctrTitle"/>
          </p:nvPr>
        </p:nvSpPr>
        <p:spPr>
          <a:xfrm>
            <a:off x="-54150" y="2076550"/>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wrong.</a:t>
            </a:r>
            <a:endParaRPr sz="3600">
              <a:solidFill>
                <a:srgbClr val="434343"/>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3" name="Shape 413"/>
        <p:cNvGrpSpPr/>
        <p:nvPr/>
      </p:nvGrpSpPr>
      <p:grpSpPr>
        <a:xfrm>
          <a:off x="0" y="0"/>
          <a:ext cx="0" cy="0"/>
          <a:chOff x="0" y="0"/>
          <a:chExt cx="0" cy="0"/>
        </a:xfrm>
      </p:grpSpPr>
      <p:sp>
        <p:nvSpPr>
          <p:cNvPr id="414" name="Google Shape;414;p70"/>
          <p:cNvSpPr txBox="1"/>
          <p:nvPr>
            <p:ph type="ctrTitle"/>
          </p:nvPr>
        </p:nvSpPr>
        <p:spPr>
          <a:xfrm>
            <a:off x="-38675" y="1349500"/>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Launch Levels: Vol 1 sold 186 units.</a:t>
            </a:r>
            <a:endParaRPr sz="3600">
              <a:solidFill>
                <a:srgbClr val="434343"/>
              </a:solidFill>
            </a:endParaRPr>
          </a:p>
        </p:txBody>
      </p:sp>
      <p:pic>
        <p:nvPicPr>
          <p:cNvPr id="415" name="Google Shape;415;p70"/>
          <p:cNvPicPr preferRelativeResize="0"/>
          <p:nvPr/>
        </p:nvPicPr>
        <p:blipFill>
          <a:blip r:embed="rId3">
            <a:alphaModFix/>
          </a:blip>
          <a:stretch>
            <a:fillRect/>
          </a:stretch>
        </p:blipFill>
        <p:spPr>
          <a:xfrm>
            <a:off x="152400" y="2415750"/>
            <a:ext cx="8839199" cy="539894"/>
          </a:xfrm>
          <a:prstGeom prst="rect">
            <a:avLst/>
          </a:prstGeom>
          <a:noFill/>
          <a:ln>
            <a:noFill/>
          </a:ln>
        </p:spPr>
      </p:pic>
      <p:pic>
        <p:nvPicPr>
          <p:cNvPr descr="Free illustration: Arrow, Top, Direction, Pattern - Free Image on ..." id="416" name="Google Shape;416;p70"/>
          <p:cNvPicPr preferRelativeResize="0"/>
          <p:nvPr/>
        </p:nvPicPr>
        <p:blipFill>
          <a:blip r:embed="rId4">
            <a:alphaModFix/>
          </a:blip>
          <a:stretch>
            <a:fillRect/>
          </a:stretch>
        </p:blipFill>
        <p:spPr>
          <a:xfrm>
            <a:off x="3892727" y="2924700"/>
            <a:ext cx="1496226" cy="1798475"/>
          </a:xfrm>
          <a:prstGeom prst="rect">
            <a:avLst/>
          </a:prstGeom>
          <a:noFill/>
          <a:ln>
            <a:noFill/>
          </a:ln>
        </p:spPr>
      </p:pic>
      <p:pic>
        <p:nvPicPr>
          <p:cNvPr descr="Free illustration: Fail, Lose, Failing, Failure - Free Image on ..." id="417" name="Google Shape;417;p70"/>
          <p:cNvPicPr preferRelativeResize="0"/>
          <p:nvPr/>
        </p:nvPicPr>
        <p:blipFill>
          <a:blip r:embed="rId5">
            <a:alphaModFix/>
          </a:blip>
          <a:stretch>
            <a:fillRect/>
          </a:stretch>
        </p:blipFill>
        <p:spPr>
          <a:xfrm>
            <a:off x="0" y="2924700"/>
            <a:ext cx="2218801" cy="221880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71"/>
          <p:cNvSpPr txBox="1"/>
          <p:nvPr>
            <p:ph type="ctrTitle"/>
          </p:nvPr>
        </p:nvSpPr>
        <p:spPr>
          <a:xfrm>
            <a:off x="0" y="18135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was devastated.</a:t>
            </a:r>
            <a:endParaRPr sz="3600">
              <a:solidFill>
                <a:srgbClr val="434343"/>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6" name="Shape 426"/>
        <p:cNvGrpSpPr/>
        <p:nvPr/>
      </p:nvGrpSpPr>
      <p:grpSpPr>
        <a:xfrm>
          <a:off x="0" y="0"/>
          <a:ext cx="0" cy="0"/>
          <a:chOff x="0" y="0"/>
          <a:chExt cx="0" cy="0"/>
        </a:xfrm>
      </p:grpSpPr>
      <p:sp>
        <p:nvSpPr>
          <p:cNvPr id="427" name="Google Shape;427;p72"/>
          <p:cNvSpPr txBox="1"/>
          <p:nvPr>
            <p:ph type="ctrTitle"/>
          </p:nvPr>
        </p:nvSpPr>
        <p:spPr>
          <a:xfrm>
            <a:off x="0" y="2030150"/>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Not because the product failed but because I didn’t understand why it failed.</a:t>
            </a:r>
            <a:endParaRPr sz="3600">
              <a:solidFill>
                <a:srgbClr val="434343"/>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1" name="Shape 431"/>
        <p:cNvGrpSpPr/>
        <p:nvPr/>
      </p:nvGrpSpPr>
      <p:grpSpPr>
        <a:xfrm>
          <a:off x="0" y="0"/>
          <a:ext cx="0" cy="0"/>
          <a:chOff x="0" y="0"/>
          <a:chExt cx="0" cy="0"/>
        </a:xfrm>
      </p:grpSpPr>
      <p:sp>
        <p:nvSpPr>
          <p:cNvPr id="432" name="Google Shape;432;p73"/>
          <p:cNvSpPr txBox="1"/>
          <p:nvPr>
            <p:ph type="ctrTitle"/>
          </p:nvPr>
        </p:nvSpPr>
        <p:spPr>
          <a:xfrm>
            <a:off x="0" y="2401400"/>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whole thing was confusing to me.  I hated not understanding.  It felt too unpredictable.</a:t>
            </a:r>
            <a:endParaRPr sz="3600">
              <a:solidFill>
                <a:srgbClr val="434343"/>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6" name="Shape 436"/>
        <p:cNvGrpSpPr/>
        <p:nvPr/>
      </p:nvGrpSpPr>
      <p:grpSpPr>
        <a:xfrm>
          <a:off x="0" y="0"/>
          <a:ext cx="0" cy="0"/>
          <a:chOff x="0" y="0"/>
          <a:chExt cx="0" cy="0"/>
        </a:xfrm>
      </p:grpSpPr>
      <p:sp>
        <p:nvSpPr>
          <p:cNvPr id="437" name="Google Shape;437;p74"/>
          <p:cNvSpPr txBox="1"/>
          <p:nvPr>
            <p:ph type="ctrTitle"/>
          </p:nvPr>
        </p:nvSpPr>
        <p:spPr>
          <a:xfrm>
            <a:off x="0" y="2030150"/>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Sustainable online businesses aren’t based on things that are unpredictable.</a:t>
            </a:r>
            <a:endParaRPr sz="3600">
              <a:solidFill>
                <a:srgbClr val="434343"/>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1" name="Shape 441"/>
        <p:cNvGrpSpPr/>
        <p:nvPr/>
      </p:nvGrpSpPr>
      <p:grpSpPr>
        <a:xfrm>
          <a:off x="0" y="0"/>
          <a:ext cx="0" cy="0"/>
          <a:chOff x="0" y="0"/>
          <a:chExt cx="0" cy="0"/>
        </a:xfrm>
      </p:grpSpPr>
      <p:sp>
        <p:nvSpPr>
          <p:cNvPr id="442" name="Google Shape;442;p75"/>
          <p:cNvSpPr txBox="1"/>
          <p:nvPr>
            <p:ph type="ctrTitle"/>
          </p:nvPr>
        </p:nvSpPr>
        <p:spPr>
          <a:xfrm>
            <a:off x="0" y="2030150"/>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To be honest it kind of scared me.</a:t>
            </a:r>
            <a:endParaRPr sz="3600">
              <a:solidFill>
                <a:srgbClr val="434343"/>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6" name="Shape 446"/>
        <p:cNvGrpSpPr/>
        <p:nvPr/>
      </p:nvGrpSpPr>
      <p:grpSpPr>
        <a:xfrm>
          <a:off x="0" y="0"/>
          <a:ext cx="0" cy="0"/>
          <a:chOff x="0" y="0"/>
          <a:chExt cx="0" cy="0"/>
        </a:xfrm>
      </p:grpSpPr>
      <p:sp>
        <p:nvSpPr>
          <p:cNvPr id="447" name="Google Shape;447;p76"/>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had to do some real soul searching, ask my closest peers for honest feedback and take a couple months off...</a:t>
            </a:r>
            <a:endParaRPr sz="3600">
              <a:solidFill>
                <a:srgbClr val="434343"/>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1" name="Shape 451"/>
        <p:cNvGrpSpPr/>
        <p:nvPr/>
      </p:nvGrpSpPr>
      <p:grpSpPr>
        <a:xfrm>
          <a:off x="0" y="0"/>
          <a:ext cx="0" cy="0"/>
          <a:chOff x="0" y="0"/>
          <a:chExt cx="0" cy="0"/>
        </a:xfrm>
      </p:grpSpPr>
      <p:sp>
        <p:nvSpPr>
          <p:cNvPr id="452" name="Google Shape;452;p77"/>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you know what I figured out?</a:t>
            </a:r>
            <a:endParaRPr sz="3600">
              <a:solidFill>
                <a:srgbClr val="434343"/>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6" name="Shape 456"/>
        <p:cNvGrpSpPr/>
        <p:nvPr/>
      </p:nvGrpSpPr>
      <p:grpSpPr>
        <a:xfrm>
          <a:off x="0" y="0"/>
          <a:ext cx="0" cy="0"/>
          <a:chOff x="0" y="0"/>
          <a:chExt cx="0" cy="0"/>
        </a:xfrm>
      </p:grpSpPr>
      <p:sp>
        <p:nvSpPr>
          <p:cNvPr id="457" name="Google Shape;457;p78"/>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perception and the truth is this...</a:t>
            </a:r>
            <a:endParaRPr sz="3600">
              <a:solidFill>
                <a:srgbClr val="434343"/>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 name="Shape 461"/>
        <p:cNvGrpSpPr/>
        <p:nvPr/>
      </p:nvGrpSpPr>
      <p:grpSpPr>
        <a:xfrm>
          <a:off x="0" y="0"/>
          <a:ext cx="0" cy="0"/>
          <a:chOff x="0" y="0"/>
          <a:chExt cx="0" cy="0"/>
        </a:xfrm>
      </p:grpSpPr>
      <p:sp>
        <p:nvSpPr>
          <p:cNvPr id="462" name="Google Shape;462;p79"/>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Launch digital products successfully is hard.  As a result, people see it as hard.</a:t>
            </a:r>
            <a:endParaRPr sz="3600">
              <a:solidFill>
                <a:srgbClr val="434343"/>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6" name="Shape 466"/>
        <p:cNvGrpSpPr/>
        <p:nvPr/>
      </p:nvGrpSpPr>
      <p:grpSpPr>
        <a:xfrm>
          <a:off x="0" y="0"/>
          <a:ext cx="0" cy="0"/>
          <a:chOff x="0" y="0"/>
          <a:chExt cx="0" cy="0"/>
        </a:xfrm>
      </p:grpSpPr>
      <p:sp>
        <p:nvSpPr>
          <p:cNvPr id="467" name="Google Shape;467;p80"/>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didn’t make it look easy on my sales page.  And people were not interested in something that was too hard for them to do.</a:t>
            </a:r>
            <a:endParaRPr sz="3600">
              <a:solidFill>
                <a:srgbClr val="434343"/>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sp>
        <p:nvSpPr>
          <p:cNvPr id="472" name="Google Shape;472;p81"/>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Now I know that simple 3 step process I told you about works amazingly well.</a:t>
            </a:r>
            <a:endParaRPr sz="3600">
              <a:solidFill>
                <a:srgbClr val="434343"/>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6" name="Shape 476"/>
        <p:cNvGrpSpPr/>
        <p:nvPr/>
      </p:nvGrpSpPr>
      <p:grpSpPr>
        <a:xfrm>
          <a:off x="0" y="0"/>
          <a:ext cx="0" cy="0"/>
          <a:chOff x="0" y="0"/>
          <a:chExt cx="0" cy="0"/>
        </a:xfrm>
      </p:grpSpPr>
      <p:sp>
        <p:nvSpPr>
          <p:cNvPr id="477" name="Google Shape;477;p82"/>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have used it over and over again to create wealth.</a:t>
            </a:r>
            <a:endParaRPr sz="3600">
              <a:solidFill>
                <a:srgbClr val="434343"/>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1" name="Shape 481"/>
        <p:cNvGrpSpPr/>
        <p:nvPr/>
      </p:nvGrpSpPr>
      <p:grpSpPr>
        <a:xfrm>
          <a:off x="0" y="0"/>
          <a:ext cx="0" cy="0"/>
          <a:chOff x="0" y="0"/>
          <a:chExt cx="0" cy="0"/>
        </a:xfrm>
      </p:grpSpPr>
      <p:sp>
        <p:nvSpPr>
          <p:cNvPr id="482" name="Google Shape;482;p83"/>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what I didn’t realize was that the further away I got from being a newbie...</a:t>
            </a:r>
            <a:endParaRPr sz="3600">
              <a:solidFill>
                <a:srgbClr val="434343"/>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6" name="Shape 486"/>
        <p:cNvGrpSpPr/>
        <p:nvPr/>
      </p:nvGrpSpPr>
      <p:grpSpPr>
        <a:xfrm>
          <a:off x="0" y="0"/>
          <a:ext cx="0" cy="0"/>
          <a:chOff x="0" y="0"/>
          <a:chExt cx="0" cy="0"/>
        </a:xfrm>
      </p:grpSpPr>
      <p:sp>
        <p:nvSpPr>
          <p:cNvPr id="487" name="Google Shape;487;p84"/>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harder it was for me to relate to what it was like to be a newbie...</a:t>
            </a:r>
            <a:endParaRPr sz="3600">
              <a:solidFill>
                <a:srgbClr val="434343"/>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1" name="Shape 491"/>
        <p:cNvGrpSpPr/>
        <p:nvPr/>
      </p:nvGrpSpPr>
      <p:grpSpPr>
        <a:xfrm>
          <a:off x="0" y="0"/>
          <a:ext cx="0" cy="0"/>
          <a:chOff x="0" y="0"/>
          <a:chExt cx="0" cy="0"/>
        </a:xfrm>
      </p:grpSpPr>
      <p:sp>
        <p:nvSpPr>
          <p:cNvPr id="492" name="Google Shape;492;p85"/>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 I threw out my entire process.</a:t>
            </a:r>
            <a:endParaRPr sz="3600">
              <a:solidFill>
                <a:srgbClr val="434343"/>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Google Shape;497;p86"/>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I started over.</a:t>
            </a:r>
            <a:endParaRPr sz="3600">
              <a:solidFill>
                <a:srgbClr val="434343"/>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1" name="Shape 501"/>
        <p:cNvGrpSpPr/>
        <p:nvPr/>
      </p:nvGrpSpPr>
      <p:grpSpPr>
        <a:xfrm>
          <a:off x="0" y="0"/>
          <a:ext cx="0" cy="0"/>
          <a:chOff x="0" y="0"/>
          <a:chExt cx="0" cy="0"/>
        </a:xfrm>
      </p:grpSpPr>
      <p:sp>
        <p:nvSpPr>
          <p:cNvPr id="502" name="Google Shape;502;p87"/>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This time I asked the newbies questions.</a:t>
            </a:r>
            <a:endParaRPr sz="3600">
              <a:solidFill>
                <a:srgbClr val="434343"/>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88"/>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Instead of talking.  I listened.</a:t>
            </a:r>
            <a:endParaRPr sz="3600">
              <a:solidFill>
                <a:srgbClr val="434343"/>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sp>
        <p:nvSpPr>
          <p:cNvPr id="512" name="Google Shape;512;p89"/>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you told me everything that was wrong with creating and selling digital products...</a:t>
            </a:r>
            <a:endParaRPr sz="3600">
              <a:solidFill>
                <a:srgbClr val="434343"/>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6" name="Shape 516"/>
        <p:cNvGrpSpPr/>
        <p:nvPr/>
      </p:nvGrpSpPr>
      <p:grpSpPr>
        <a:xfrm>
          <a:off x="0" y="0"/>
          <a:ext cx="0" cy="0"/>
          <a:chOff x="0" y="0"/>
          <a:chExt cx="0" cy="0"/>
        </a:xfrm>
      </p:grpSpPr>
      <p:sp>
        <p:nvSpPr>
          <p:cNvPr id="517" name="Google Shape;517;p90"/>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it was too hard to come up with original and unique product ideas...</a:t>
            </a:r>
            <a:endParaRPr sz="3600">
              <a:solidFill>
                <a:srgbClr val="434343"/>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1" name="Shape 521"/>
        <p:cNvGrpSpPr/>
        <p:nvPr/>
      </p:nvGrpSpPr>
      <p:grpSpPr>
        <a:xfrm>
          <a:off x="0" y="0"/>
          <a:ext cx="0" cy="0"/>
          <a:chOff x="0" y="0"/>
          <a:chExt cx="0" cy="0"/>
        </a:xfrm>
      </p:grpSpPr>
      <p:sp>
        <p:nvSpPr>
          <p:cNvPr id="522" name="Google Shape;522;p91"/>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it was incredibly difficult to stay focused on the project...</a:t>
            </a:r>
            <a:endParaRPr sz="3600">
              <a:solidFill>
                <a:srgbClr val="434343"/>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6" name="Shape 526"/>
        <p:cNvGrpSpPr/>
        <p:nvPr/>
      </p:nvGrpSpPr>
      <p:grpSpPr>
        <a:xfrm>
          <a:off x="0" y="0"/>
          <a:ext cx="0" cy="0"/>
          <a:chOff x="0" y="0"/>
          <a:chExt cx="0" cy="0"/>
        </a:xfrm>
      </p:grpSpPr>
      <p:sp>
        <p:nvSpPr>
          <p:cNvPr id="527" name="Google Shape;527;p92"/>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it was hard to figure out if people would even like or buy what you spent so much time on...</a:t>
            </a:r>
            <a:endParaRPr sz="3600">
              <a:solidFill>
                <a:srgbClr val="434343"/>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1" name="Shape 531"/>
        <p:cNvGrpSpPr/>
        <p:nvPr/>
      </p:nvGrpSpPr>
      <p:grpSpPr>
        <a:xfrm>
          <a:off x="0" y="0"/>
          <a:ext cx="0" cy="0"/>
          <a:chOff x="0" y="0"/>
          <a:chExt cx="0" cy="0"/>
        </a:xfrm>
      </p:grpSpPr>
      <p:sp>
        <p:nvSpPr>
          <p:cNvPr id="532" name="Google Shape;532;p93"/>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Perfectionism was stalling you out and keeping you from moving forward...</a:t>
            </a:r>
            <a:endParaRPr sz="3600">
              <a:solidFill>
                <a:srgbClr val="434343"/>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6" name="Shape 536"/>
        <p:cNvGrpSpPr/>
        <p:nvPr/>
      </p:nvGrpSpPr>
      <p:grpSpPr>
        <a:xfrm>
          <a:off x="0" y="0"/>
          <a:ext cx="0" cy="0"/>
          <a:chOff x="0" y="0"/>
          <a:chExt cx="0" cy="0"/>
        </a:xfrm>
      </p:grpSpPr>
      <p:sp>
        <p:nvSpPr>
          <p:cNvPr id="537" name="Google Shape;537;p94"/>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the technical aspect of everything was holding you back...</a:t>
            </a:r>
            <a:endParaRPr sz="3600">
              <a:solidFill>
                <a:srgbClr val="434343"/>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 name="Shape 541"/>
        <p:cNvGrpSpPr/>
        <p:nvPr/>
      </p:nvGrpSpPr>
      <p:grpSpPr>
        <a:xfrm>
          <a:off x="0" y="0"/>
          <a:ext cx="0" cy="0"/>
          <a:chOff x="0" y="0"/>
          <a:chExt cx="0" cy="0"/>
        </a:xfrm>
      </p:grpSpPr>
      <p:sp>
        <p:nvSpPr>
          <p:cNvPr id="542" name="Google Shape;542;p95"/>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not having an email list makes you feel like it’s impossible to even do it...</a:t>
            </a:r>
            <a:endParaRPr sz="3600">
              <a:solidFill>
                <a:srgbClr val="434343"/>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6" name="Shape 546"/>
        <p:cNvGrpSpPr/>
        <p:nvPr/>
      </p:nvGrpSpPr>
      <p:grpSpPr>
        <a:xfrm>
          <a:off x="0" y="0"/>
          <a:ext cx="0" cy="0"/>
          <a:chOff x="0" y="0"/>
          <a:chExt cx="0" cy="0"/>
        </a:xfrm>
      </p:grpSpPr>
      <p:sp>
        <p:nvSpPr>
          <p:cNvPr id="547" name="Google Shape;547;p96"/>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Or even why the simple aspect of just plain not knowing how or where to start</a:t>
            </a:r>
            <a:r>
              <a:rPr lang="en" sz="3600">
                <a:solidFill>
                  <a:srgbClr val="434343"/>
                </a:solidFill>
              </a:rPr>
              <a:t>...</a:t>
            </a:r>
            <a:endParaRPr sz="3600">
              <a:solidFill>
                <a:srgbClr val="434343"/>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1" name="Shape 551"/>
        <p:cNvGrpSpPr/>
        <p:nvPr/>
      </p:nvGrpSpPr>
      <p:grpSpPr>
        <a:xfrm>
          <a:off x="0" y="0"/>
          <a:ext cx="0" cy="0"/>
          <a:chOff x="0" y="0"/>
          <a:chExt cx="0" cy="0"/>
        </a:xfrm>
      </p:grpSpPr>
      <p:sp>
        <p:nvSpPr>
          <p:cNvPr id="552" name="Google Shape;552;p97"/>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Completely paralyzes you and leaves you stranded in </a:t>
            </a:r>
            <a:r>
              <a:rPr lang="en" sz="3600">
                <a:solidFill>
                  <a:srgbClr val="FF0000"/>
                </a:solidFill>
              </a:rPr>
              <a:t>“NO MONEY LAND”</a:t>
            </a:r>
            <a:endParaRPr sz="3600">
              <a:solidFill>
                <a:srgbClr val="FF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6" name="Shape 556"/>
        <p:cNvGrpSpPr/>
        <p:nvPr/>
      </p:nvGrpSpPr>
      <p:grpSpPr>
        <a:xfrm>
          <a:off x="0" y="0"/>
          <a:ext cx="0" cy="0"/>
          <a:chOff x="0" y="0"/>
          <a:chExt cx="0" cy="0"/>
        </a:xfrm>
      </p:grpSpPr>
      <p:sp>
        <p:nvSpPr>
          <p:cNvPr id="557" name="Google Shape;557;p98"/>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needed to solve all those problems for you.</a:t>
            </a:r>
            <a:endParaRPr sz="3600">
              <a:solidFill>
                <a:srgbClr val="FF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1" name="Shape 561"/>
        <p:cNvGrpSpPr/>
        <p:nvPr/>
      </p:nvGrpSpPr>
      <p:grpSpPr>
        <a:xfrm>
          <a:off x="0" y="0"/>
          <a:ext cx="0" cy="0"/>
          <a:chOff x="0" y="0"/>
          <a:chExt cx="0" cy="0"/>
        </a:xfrm>
      </p:grpSpPr>
      <p:sp>
        <p:nvSpPr>
          <p:cNvPr id="562" name="Google Shape;562;p99"/>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It’s not good enough to show you what I did with a case study if it’s too damn hard for you to do...</a:t>
            </a:r>
            <a:endParaRPr sz="3600">
              <a:solidFill>
                <a:srgbClr val="FF00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6" name="Shape 566"/>
        <p:cNvGrpSpPr/>
        <p:nvPr/>
      </p:nvGrpSpPr>
      <p:grpSpPr>
        <a:xfrm>
          <a:off x="0" y="0"/>
          <a:ext cx="0" cy="0"/>
          <a:chOff x="0" y="0"/>
          <a:chExt cx="0" cy="0"/>
        </a:xfrm>
      </p:grpSpPr>
      <p:sp>
        <p:nvSpPr>
          <p:cNvPr id="567" name="Google Shape;567;p100"/>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needed to created the Layman’s guide to making money on the internet.</a:t>
            </a:r>
            <a:endParaRPr sz="3600">
              <a:solidFill>
                <a:srgbClr val="FF0000"/>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1" name="Shape 571"/>
        <p:cNvGrpSpPr/>
        <p:nvPr/>
      </p:nvGrpSpPr>
      <p:grpSpPr>
        <a:xfrm>
          <a:off x="0" y="0"/>
          <a:ext cx="0" cy="0"/>
          <a:chOff x="0" y="0"/>
          <a:chExt cx="0" cy="0"/>
        </a:xfrm>
      </p:grpSpPr>
      <p:sp>
        <p:nvSpPr>
          <p:cNvPr id="572" name="Google Shape;572;p101"/>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a:t>
            </a:r>
            <a:endParaRPr sz="3600">
              <a:solidFill>
                <a:srgbClr val="FF0000"/>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6" name="Shape 576"/>
        <p:cNvGrpSpPr/>
        <p:nvPr/>
      </p:nvGrpSpPr>
      <p:grpSpPr>
        <a:xfrm>
          <a:off x="0" y="0"/>
          <a:ext cx="0" cy="0"/>
          <a:chOff x="0" y="0"/>
          <a:chExt cx="0" cy="0"/>
        </a:xfrm>
      </p:grpSpPr>
      <p:sp>
        <p:nvSpPr>
          <p:cNvPr id="577" name="Google Shape;577;p102"/>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needed to create </a:t>
            </a:r>
            <a:r>
              <a:rPr b="1" lang="en" sz="3600">
                <a:solidFill>
                  <a:srgbClr val="FF0000"/>
                </a:solidFill>
              </a:rPr>
              <a:t>The White Trash Guide to Producing Wealth on the Internet</a:t>
            </a:r>
            <a:endParaRPr b="1" sz="3600">
              <a:solidFill>
                <a:srgbClr val="FF000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34343"/>
        </a:solidFill>
      </p:bgPr>
    </p:bg>
    <p:spTree>
      <p:nvGrpSpPr>
        <p:cNvPr id="581" name="Shape 581"/>
        <p:cNvGrpSpPr/>
        <p:nvPr/>
      </p:nvGrpSpPr>
      <p:grpSpPr>
        <a:xfrm>
          <a:off x="0" y="0"/>
          <a:ext cx="0" cy="0"/>
          <a:chOff x="0" y="0"/>
          <a:chExt cx="0" cy="0"/>
        </a:xfrm>
      </p:grpSpPr>
      <p:sp>
        <p:nvSpPr>
          <p:cNvPr id="582" name="Google Shape;582;p103"/>
          <p:cNvSpPr txBox="1"/>
          <p:nvPr>
            <p:ph type="ctrTitle"/>
          </p:nvPr>
        </p:nvSpPr>
        <p:spPr>
          <a:xfrm>
            <a:off x="0" y="3594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A86E8"/>
                </a:solidFill>
              </a:rPr>
              <a:t>So I did...</a:t>
            </a:r>
            <a:r>
              <a:rPr lang="en" sz="3600">
                <a:solidFill>
                  <a:srgbClr val="4A86E8"/>
                </a:solidFill>
              </a:rPr>
              <a:t> </a:t>
            </a:r>
            <a:endParaRPr b="1" sz="3600">
              <a:solidFill>
                <a:srgbClr val="4A86E8"/>
              </a:solidFill>
            </a:endParaRPr>
          </a:p>
        </p:txBody>
      </p:sp>
      <p:pic>
        <p:nvPicPr>
          <p:cNvPr descr="Large.png" id="583" name="Google Shape;583;p103"/>
          <p:cNvPicPr preferRelativeResize="0"/>
          <p:nvPr/>
        </p:nvPicPr>
        <p:blipFill>
          <a:blip r:embed="rId3">
            <a:alphaModFix/>
          </a:blip>
          <a:stretch>
            <a:fillRect/>
          </a:stretch>
        </p:blipFill>
        <p:spPr>
          <a:xfrm>
            <a:off x="2791850" y="1103175"/>
            <a:ext cx="3150443" cy="373552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7" name="Shape 587"/>
        <p:cNvGrpSpPr/>
        <p:nvPr/>
      </p:nvGrpSpPr>
      <p:grpSpPr>
        <a:xfrm>
          <a:off x="0" y="0"/>
          <a:ext cx="0" cy="0"/>
          <a:chOff x="0" y="0"/>
          <a:chExt cx="0" cy="0"/>
        </a:xfrm>
      </p:grpSpPr>
      <p:sp>
        <p:nvSpPr>
          <p:cNvPr id="588" name="Google Shape;588;p104"/>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wasn’t pretty.</a:t>
            </a:r>
            <a:endParaRPr sz="3600">
              <a:solidFill>
                <a:srgbClr val="FF0000"/>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2" name="Shape 592"/>
        <p:cNvGrpSpPr/>
        <p:nvPr/>
      </p:nvGrpSpPr>
      <p:grpSpPr>
        <a:xfrm>
          <a:off x="0" y="0"/>
          <a:ext cx="0" cy="0"/>
          <a:chOff x="0" y="0"/>
          <a:chExt cx="0" cy="0"/>
        </a:xfrm>
      </p:grpSpPr>
      <p:sp>
        <p:nvSpPr>
          <p:cNvPr id="593" name="Google Shape;593;p105"/>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wasn’t fancy.</a:t>
            </a:r>
            <a:endParaRPr sz="3600">
              <a:solidFill>
                <a:srgbClr val="FF0000"/>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7" name="Shape 597"/>
        <p:cNvGrpSpPr/>
        <p:nvPr/>
      </p:nvGrpSpPr>
      <p:grpSpPr>
        <a:xfrm>
          <a:off x="0" y="0"/>
          <a:ext cx="0" cy="0"/>
          <a:chOff x="0" y="0"/>
          <a:chExt cx="0" cy="0"/>
        </a:xfrm>
      </p:grpSpPr>
      <p:sp>
        <p:nvSpPr>
          <p:cNvPr id="598" name="Google Shape;598;p106"/>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wasn’t hypey.</a:t>
            </a:r>
            <a:endParaRPr sz="3600">
              <a:solidFill>
                <a:srgbClr val="FF0000"/>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 name="Shape 602"/>
        <p:cNvGrpSpPr/>
        <p:nvPr/>
      </p:nvGrpSpPr>
      <p:grpSpPr>
        <a:xfrm>
          <a:off x="0" y="0"/>
          <a:ext cx="0" cy="0"/>
          <a:chOff x="0" y="0"/>
          <a:chExt cx="0" cy="0"/>
        </a:xfrm>
      </p:grpSpPr>
      <p:sp>
        <p:nvSpPr>
          <p:cNvPr id="603" name="Google Shape;603;p107"/>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was a simple, straight forward system that worked.</a:t>
            </a:r>
            <a:endParaRPr sz="3600">
              <a:solidFill>
                <a:srgbClr val="FF0000"/>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7" name="Shape 607"/>
        <p:cNvGrpSpPr/>
        <p:nvPr/>
      </p:nvGrpSpPr>
      <p:grpSpPr>
        <a:xfrm>
          <a:off x="0" y="0"/>
          <a:ext cx="0" cy="0"/>
          <a:chOff x="0" y="0"/>
          <a:chExt cx="0" cy="0"/>
        </a:xfrm>
      </p:grpSpPr>
      <p:sp>
        <p:nvSpPr>
          <p:cNvPr id="608" name="Google Shape;608;p108"/>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takes you by the hand and walks you through </a:t>
            </a:r>
            <a:r>
              <a:rPr lang="en" sz="3600">
                <a:solidFill>
                  <a:srgbClr val="FF0000"/>
                </a:solidFill>
              </a:rPr>
              <a:t>8 simple steps</a:t>
            </a:r>
            <a:r>
              <a:rPr lang="en" sz="3600">
                <a:solidFill>
                  <a:srgbClr val="434343"/>
                </a:solidFill>
              </a:rPr>
              <a:t> to producing </a:t>
            </a:r>
            <a:r>
              <a:rPr lang="en" sz="3600">
                <a:solidFill>
                  <a:srgbClr val="FF0000"/>
                </a:solidFill>
              </a:rPr>
              <a:t>profitable digital assets</a:t>
            </a:r>
            <a:r>
              <a:rPr lang="en" sz="3600">
                <a:solidFill>
                  <a:srgbClr val="434343"/>
                </a:solidFill>
              </a:rPr>
              <a:t>.</a:t>
            </a:r>
            <a:endParaRPr sz="3600">
              <a:solidFill>
                <a:srgbClr val="FF000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2" name="Shape 612"/>
        <p:cNvGrpSpPr/>
        <p:nvPr/>
      </p:nvGrpSpPr>
      <p:grpSpPr>
        <a:xfrm>
          <a:off x="0" y="0"/>
          <a:ext cx="0" cy="0"/>
          <a:chOff x="0" y="0"/>
          <a:chExt cx="0" cy="0"/>
        </a:xfrm>
      </p:grpSpPr>
      <p:sp>
        <p:nvSpPr>
          <p:cNvPr id="613" name="Google Shape;613;p109"/>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to get started the right way is in there...</a:t>
            </a:r>
            <a:endParaRPr sz="3600">
              <a:solidFill>
                <a:srgbClr val="FF00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7" name="Shape 617"/>
        <p:cNvGrpSpPr/>
        <p:nvPr/>
      </p:nvGrpSpPr>
      <p:grpSpPr>
        <a:xfrm>
          <a:off x="0" y="0"/>
          <a:ext cx="0" cy="0"/>
          <a:chOff x="0" y="0"/>
          <a:chExt cx="0" cy="0"/>
        </a:xfrm>
      </p:grpSpPr>
      <p:sp>
        <p:nvSpPr>
          <p:cNvPr id="618" name="Google Shape;618;p110"/>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to make sure you are creating something people want to buy is in there...</a:t>
            </a:r>
            <a:endParaRPr sz="3600">
              <a:solidFill>
                <a:srgbClr val="FF0000"/>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 name="Shape 622"/>
        <p:cNvGrpSpPr/>
        <p:nvPr/>
      </p:nvGrpSpPr>
      <p:grpSpPr>
        <a:xfrm>
          <a:off x="0" y="0"/>
          <a:ext cx="0" cy="0"/>
          <a:chOff x="0" y="0"/>
          <a:chExt cx="0" cy="0"/>
        </a:xfrm>
      </p:grpSpPr>
      <p:sp>
        <p:nvSpPr>
          <p:cNvPr id="623" name="Google Shape;623;p111"/>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to create it fast and make it awesome is in there...</a:t>
            </a:r>
            <a:endParaRPr sz="3600">
              <a:solidFill>
                <a:srgbClr val="FF0000"/>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 name="Shape 627"/>
        <p:cNvGrpSpPr/>
        <p:nvPr/>
      </p:nvGrpSpPr>
      <p:grpSpPr>
        <a:xfrm>
          <a:off x="0" y="0"/>
          <a:ext cx="0" cy="0"/>
          <a:chOff x="0" y="0"/>
          <a:chExt cx="0" cy="0"/>
        </a:xfrm>
      </p:grpSpPr>
      <p:sp>
        <p:nvSpPr>
          <p:cNvPr id="628" name="Google Shape;628;p112"/>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to deliver the product in a special way that’s going to produce highly engaged </a:t>
            </a:r>
            <a:r>
              <a:rPr lang="en" sz="3600">
                <a:solidFill>
                  <a:srgbClr val="FF0000"/>
                </a:solidFill>
              </a:rPr>
              <a:t>return customers </a:t>
            </a:r>
            <a:r>
              <a:rPr lang="en" sz="3600">
                <a:solidFill>
                  <a:srgbClr val="434343"/>
                </a:solidFill>
              </a:rPr>
              <a:t>is in there...</a:t>
            </a:r>
            <a:endParaRPr sz="3600">
              <a:solidFill>
                <a:srgbClr val="FF0000"/>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2" name="Shape 632"/>
        <p:cNvGrpSpPr/>
        <p:nvPr/>
      </p:nvGrpSpPr>
      <p:grpSpPr>
        <a:xfrm>
          <a:off x="0" y="0"/>
          <a:ext cx="0" cy="0"/>
          <a:chOff x="0" y="0"/>
          <a:chExt cx="0" cy="0"/>
        </a:xfrm>
      </p:grpSpPr>
      <p:sp>
        <p:nvSpPr>
          <p:cNvPr id="633" name="Google Shape;633;p113"/>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to create simple yet </a:t>
            </a:r>
            <a:r>
              <a:rPr lang="en" sz="3600">
                <a:solidFill>
                  <a:srgbClr val="434343"/>
                </a:solidFill>
              </a:rPr>
              <a:t>devastatingly</a:t>
            </a:r>
            <a:r>
              <a:rPr lang="en" sz="3600">
                <a:solidFill>
                  <a:srgbClr val="434343"/>
                </a:solidFill>
              </a:rPr>
              <a:t> effective sales funnels is in there...</a:t>
            </a:r>
            <a:endParaRPr sz="3600">
              <a:solidFill>
                <a:srgbClr val="FF0000"/>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7" name="Shape 637"/>
        <p:cNvGrpSpPr/>
        <p:nvPr/>
      </p:nvGrpSpPr>
      <p:grpSpPr>
        <a:xfrm>
          <a:off x="0" y="0"/>
          <a:ext cx="0" cy="0"/>
          <a:chOff x="0" y="0"/>
          <a:chExt cx="0" cy="0"/>
        </a:xfrm>
      </p:grpSpPr>
      <p:sp>
        <p:nvSpPr>
          <p:cNvPr id="638" name="Google Shape;638;p114"/>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How to create </a:t>
            </a:r>
            <a:r>
              <a:rPr lang="en" sz="3600">
                <a:solidFill>
                  <a:srgbClr val="434343"/>
                </a:solidFill>
              </a:rPr>
              <a:t>super easy </a:t>
            </a:r>
            <a:r>
              <a:rPr lang="en" sz="3600">
                <a:solidFill>
                  <a:srgbClr val="434343"/>
                </a:solidFill>
              </a:rPr>
              <a:t>sales copy quickly that crushes it is in there...</a:t>
            </a:r>
            <a:endParaRPr sz="3600">
              <a:solidFill>
                <a:srgbClr val="FF0000"/>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2" name="Shape 642"/>
        <p:cNvGrpSpPr/>
        <p:nvPr/>
      </p:nvGrpSpPr>
      <p:grpSpPr>
        <a:xfrm>
          <a:off x="0" y="0"/>
          <a:ext cx="0" cy="0"/>
          <a:chOff x="0" y="0"/>
          <a:chExt cx="0" cy="0"/>
        </a:xfrm>
      </p:grpSpPr>
      <p:sp>
        <p:nvSpPr>
          <p:cNvPr id="643" name="Google Shape;643;p115"/>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the technical stuff?</a:t>
            </a:r>
            <a:endParaRPr sz="3600">
              <a:solidFill>
                <a:srgbClr val="FF0000"/>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 name="Shape 647"/>
        <p:cNvGrpSpPr/>
        <p:nvPr/>
      </p:nvGrpSpPr>
      <p:grpSpPr>
        <a:xfrm>
          <a:off x="0" y="0"/>
          <a:ext cx="0" cy="0"/>
          <a:chOff x="0" y="0"/>
          <a:chExt cx="0" cy="0"/>
        </a:xfrm>
      </p:grpSpPr>
      <p:sp>
        <p:nvSpPr>
          <p:cNvPr id="648" name="Google Shape;648;p116"/>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got you covered.  You get to watch me </a:t>
            </a:r>
            <a:r>
              <a:rPr lang="en" sz="3600">
                <a:solidFill>
                  <a:srgbClr val="FF0000"/>
                </a:solidFill>
              </a:rPr>
              <a:t>DOING ALL OF IT!</a:t>
            </a:r>
            <a:endParaRPr sz="3600">
              <a:solidFill>
                <a:srgbClr val="FF0000"/>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2" name="Shape 652"/>
        <p:cNvGrpSpPr/>
        <p:nvPr/>
      </p:nvGrpSpPr>
      <p:grpSpPr>
        <a:xfrm>
          <a:off x="0" y="0"/>
          <a:ext cx="0" cy="0"/>
          <a:chOff x="0" y="0"/>
          <a:chExt cx="0" cy="0"/>
        </a:xfrm>
      </p:grpSpPr>
      <p:sp>
        <p:nvSpPr>
          <p:cNvPr id="653" name="Google Shape;653;p117"/>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0000FF"/>
                </a:solidFill>
              </a:rPr>
              <a:t>IT’S IN THERE!</a:t>
            </a:r>
            <a:endParaRPr sz="3600">
              <a:solidFill>
                <a:srgbClr val="0000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7" name="Shape 657"/>
        <p:cNvGrpSpPr/>
        <p:nvPr/>
      </p:nvGrpSpPr>
      <p:grpSpPr>
        <a:xfrm>
          <a:off x="0" y="0"/>
          <a:ext cx="0" cy="0"/>
          <a:chOff x="0" y="0"/>
          <a:chExt cx="0" cy="0"/>
        </a:xfrm>
      </p:grpSpPr>
      <p:sp>
        <p:nvSpPr>
          <p:cNvPr id="658" name="Google Shape;658;p118"/>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not only that...</a:t>
            </a:r>
            <a:endParaRPr sz="3600">
              <a:solidFill>
                <a:srgbClr val="FF0000"/>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2" name="Shape 662"/>
        <p:cNvGrpSpPr/>
        <p:nvPr/>
      </p:nvGrpSpPr>
      <p:grpSpPr>
        <a:xfrm>
          <a:off x="0" y="0"/>
          <a:ext cx="0" cy="0"/>
          <a:chOff x="0" y="0"/>
          <a:chExt cx="0" cy="0"/>
        </a:xfrm>
      </p:grpSpPr>
      <p:sp>
        <p:nvSpPr>
          <p:cNvPr id="663" name="Google Shape;663;p119"/>
          <p:cNvSpPr txBox="1"/>
          <p:nvPr>
            <p:ph type="ctrTitle"/>
          </p:nvPr>
        </p:nvSpPr>
        <p:spPr>
          <a:xfrm>
            <a:off x="-38675" y="17207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In Cloud Money, I do it from my downtown library with a cheap Chromebook that has no hard drive.</a:t>
            </a:r>
            <a:endParaRPr sz="3600">
              <a:solidFill>
                <a:srgbClr val="FF0000"/>
              </a:solidFill>
            </a:endParaRPr>
          </a:p>
        </p:txBody>
      </p:sp>
      <p:pic>
        <p:nvPicPr>
          <p:cNvPr descr="File:Acer Chromebook C7.jpg - Wikimedia Commons" id="664" name="Google Shape;664;p119"/>
          <p:cNvPicPr preferRelativeResize="0"/>
          <p:nvPr/>
        </p:nvPicPr>
        <p:blipFill>
          <a:blip r:embed="rId3">
            <a:alphaModFix/>
          </a:blip>
          <a:stretch>
            <a:fillRect/>
          </a:stretch>
        </p:blipFill>
        <p:spPr>
          <a:xfrm rot="-293819">
            <a:off x="868975" y="2851774"/>
            <a:ext cx="2651102" cy="1988327"/>
          </a:xfrm>
          <a:prstGeom prst="rect">
            <a:avLst/>
          </a:prstGeom>
          <a:noFill/>
          <a:ln>
            <a:noFill/>
          </a:ln>
        </p:spPr>
      </p:pic>
      <p:pic>
        <p:nvPicPr>
          <p:cNvPr id="665" name="Google Shape;665;p119"/>
          <p:cNvPicPr preferRelativeResize="0"/>
          <p:nvPr/>
        </p:nvPicPr>
        <p:blipFill>
          <a:blip r:embed="rId4">
            <a:alphaModFix/>
          </a:blip>
          <a:stretch>
            <a:fillRect/>
          </a:stretch>
        </p:blipFill>
        <p:spPr>
          <a:xfrm rot="402116">
            <a:off x="5632639" y="2752217"/>
            <a:ext cx="2618695" cy="2096966"/>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9" name="Shape 669"/>
        <p:cNvGrpSpPr/>
        <p:nvPr/>
      </p:nvGrpSpPr>
      <p:grpSpPr>
        <a:xfrm>
          <a:off x="0" y="0"/>
          <a:ext cx="0" cy="0"/>
          <a:chOff x="0" y="0"/>
          <a:chExt cx="0" cy="0"/>
        </a:xfrm>
      </p:grpSpPr>
      <p:sp>
        <p:nvSpPr>
          <p:cNvPr id="670" name="Google Shape;670;p120"/>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Seriously, most of you probably have a much better situation than that. </a:t>
            </a:r>
            <a:endParaRPr sz="3600">
              <a:solidFill>
                <a:srgbClr val="FF0000"/>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4" name="Shape 674"/>
        <p:cNvGrpSpPr/>
        <p:nvPr/>
      </p:nvGrpSpPr>
      <p:grpSpPr>
        <a:xfrm>
          <a:off x="0" y="0"/>
          <a:ext cx="0" cy="0"/>
          <a:chOff x="0" y="0"/>
          <a:chExt cx="0" cy="0"/>
        </a:xfrm>
      </p:grpSpPr>
      <p:sp>
        <p:nvSpPr>
          <p:cNvPr id="675" name="Google Shape;675;p121"/>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did it because I wanted to show you what was possible.</a:t>
            </a:r>
            <a:endParaRPr sz="3600">
              <a:solidFill>
                <a:srgbClr val="FF0000"/>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9" name="Shape 679"/>
        <p:cNvGrpSpPr/>
        <p:nvPr/>
      </p:nvGrpSpPr>
      <p:grpSpPr>
        <a:xfrm>
          <a:off x="0" y="0"/>
          <a:ext cx="0" cy="0"/>
          <a:chOff x="0" y="0"/>
          <a:chExt cx="0" cy="0"/>
        </a:xfrm>
      </p:grpSpPr>
      <p:sp>
        <p:nvSpPr>
          <p:cNvPr id="680" name="Google Shape;680;p122"/>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 don’t need a fancy office or expensive equipment to make your online dream happen.</a:t>
            </a:r>
            <a:endParaRPr sz="3600">
              <a:solidFill>
                <a:srgbClr val="FF0000"/>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4" name="Shape 684"/>
        <p:cNvGrpSpPr/>
        <p:nvPr/>
      </p:nvGrpSpPr>
      <p:grpSpPr>
        <a:xfrm>
          <a:off x="0" y="0"/>
          <a:ext cx="0" cy="0"/>
          <a:chOff x="0" y="0"/>
          <a:chExt cx="0" cy="0"/>
        </a:xfrm>
      </p:grpSpPr>
      <p:sp>
        <p:nvSpPr>
          <p:cNvPr id="685" name="Google Shape;685;p123"/>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 just need a little determination and a solid proven path.</a:t>
            </a:r>
            <a:endParaRPr sz="3600">
              <a:solidFill>
                <a:srgbClr val="FF0000"/>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9" name="Shape 689"/>
        <p:cNvGrpSpPr/>
        <p:nvPr/>
      </p:nvGrpSpPr>
      <p:grpSpPr>
        <a:xfrm>
          <a:off x="0" y="0"/>
          <a:ext cx="0" cy="0"/>
          <a:chOff x="0" y="0"/>
          <a:chExt cx="0" cy="0"/>
        </a:xfrm>
      </p:grpSpPr>
      <p:sp>
        <p:nvSpPr>
          <p:cNvPr id="690" name="Google Shape;690;p124"/>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b="1" lang="en" sz="3600">
                <a:solidFill>
                  <a:srgbClr val="0000FF"/>
                </a:solidFill>
              </a:rPr>
              <a:t>Cloud Money: A White Trash Guide to Producing Wealth on the Internet</a:t>
            </a:r>
            <a:endParaRPr b="1" sz="3600">
              <a:solidFill>
                <a:srgbClr val="0000FF"/>
              </a:solidFill>
            </a:endParaRPr>
          </a:p>
          <a:p>
            <a:pPr indent="0" lvl="0" marL="0" rtl="0">
              <a:spcBef>
                <a:spcPts val="0"/>
              </a:spcBef>
              <a:spcAft>
                <a:spcPts val="0"/>
              </a:spcAft>
              <a:buNone/>
            </a:pPr>
            <a:r>
              <a:rPr lang="en" sz="3600">
                <a:solidFill>
                  <a:srgbClr val="434343"/>
                </a:solidFill>
              </a:rPr>
              <a:t> is that path...</a:t>
            </a:r>
            <a:endParaRPr sz="3600">
              <a:solidFill>
                <a:srgbClr val="FF0000"/>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4" name="Shape 694"/>
        <p:cNvGrpSpPr/>
        <p:nvPr/>
      </p:nvGrpSpPr>
      <p:grpSpPr>
        <a:xfrm>
          <a:off x="0" y="0"/>
          <a:ext cx="0" cy="0"/>
          <a:chOff x="0" y="0"/>
          <a:chExt cx="0" cy="0"/>
        </a:xfrm>
      </p:grpSpPr>
      <p:sp>
        <p:nvSpPr>
          <p:cNvPr id="695" name="Google Shape;695;p125"/>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We are talking about a course that was created from the ground up with a complete newbie in mind.</a:t>
            </a:r>
            <a:endParaRPr sz="3600">
              <a:solidFill>
                <a:srgbClr val="FF0000"/>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9" name="Shape 699"/>
        <p:cNvGrpSpPr/>
        <p:nvPr/>
      </p:nvGrpSpPr>
      <p:grpSpPr>
        <a:xfrm>
          <a:off x="0" y="0"/>
          <a:ext cx="0" cy="0"/>
          <a:chOff x="0" y="0"/>
          <a:chExt cx="0" cy="0"/>
        </a:xfrm>
      </p:grpSpPr>
      <p:sp>
        <p:nvSpPr>
          <p:cNvPr id="700" name="Google Shape;700;p126"/>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is assumed that you have no technical knowledge...</a:t>
            </a:r>
            <a:endParaRPr sz="3600">
              <a:solidFill>
                <a:srgbClr val="FF0000"/>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4" name="Shape 704"/>
        <p:cNvGrpSpPr/>
        <p:nvPr/>
      </p:nvGrpSpPr>
      <p:grpSpPr>
        <a:xfrm>
          <a:off x="0" y="0"/>
          <a:ext cx="0" cy="0"/>
          <a:chOff x="0" y="0"/>
          <a:chExt cx="0" cy="0"/>
        </a:xfrm>
      </p:grpSpPr>
      <p:sp>
        <p:nvSpPr>
          <p:cNvPr id="705" name="Google Shape;705;p127"/>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list...</a:t>
            </a:r>
            <a:endParaRPr sz="3600">
              <a:solidFill>
                <a:srgbClr val="FF0000"/>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9" name="Shape 709"/>
        <p:cNvGrpSpPr/>
        <p:nvPr/>
      </p:nvGrpSpPr>
      <p:grpSpPr>
        <a:xfrm>
          <a:off x="0" y="0"/>
          <a:ext cx="0" cy="0"/>
          <a:chOff x="0" y="0"/>
          <a:chExt cx="0" cy="0"/>
        </a:xfrm>
      </p:grpSpPr>
      <p:sp>
        <p:nvSpPr>
          <p:cNvPr id="710" name="Google Shape;710;p128"/>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audience</a:t>
            </a:r>
            <a:r>
              <a:rPr lang="en" sz="3600">
                <a:solidFill>
                  <a:srgbClr val="434343"/>
                </a:solidFill>
              </a:rPr>
              <a:t>...</a:t>
            </a:r>
            <a:endParaRPr sz="3600">
              <a:solidFill>
                <a:srgbClr val="FF0000"/>
              </a:solidFill>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4" name="Shape 714"/>
        <p:cNvGrpSpPr/>
        <p:nvPr/>
      </p:nvGrpSpPr>
      <p:grpSpPr>
        <a:xfrm>
          <a:off x="0" y="0"/>
          <a:ext cx="0" cy="0"/>
          <a:chOff x="0" y="0"/>
          <a:chExt cx="0" cy="0"/>
        </a:xfrm>
      </p:grpSpPr>
      <p:sp>
        <p:nvSpPr>
          <p:cNvPr id="715" name="Google Shape;715;p129"/>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experience...</a:t>
            </a:r>
            <a:endParaRPr sz="3600">
              <a:solidFill>
                <a:srgbClr val="FF0000"/>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9" name="Shape 719"/>
        <p:cNvGrpSpPr/>
        <p:nvPr/>
      </p:nvGrpSpPr>
      <p:grpSpPr>
        <a:xfrm>
          <a:off x="0" y="0"/>
          <a:ext cx="0" cy="0"/>
          <a:chOff x="0" y="0"/>
          <a:chExt cx="0" cy="0"/>
        </a:xfrm>
      </p:grpSpPr>
      <p:sp>
        <p:nvSpPr>
          <p:cNvPr id="720" name="Google Shape;720;p130"/>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knowledge of product creation...</a:t>
            </a:r>
            <a:endParaRPr sz="3600">
              <a:solidFill>
                <a:srgbClr val="FF0000"/>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4" name="Shape 724"/>
        <p:cNvGrpSpPr/>
        <p:nvPr/>
      </p:nvGrpSpPr>
      <p:grpSpPr>
        <a:xfrm>
          <a:off x="0" y="0"/>
          <a:ext cx="0" cy="0"/>
          <a:chOff x="0" y="0"/>
          <a:chExt cx="0" cy="0"/>
        </a:xfrm>
      </p:grpSpPr>
      <p:sp>
        <p:nvSpPr>
          <p:cNvPr id="725" name="Google Shape;725;p131"/>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 nothing.</a:t>
            </a:r>
            <a:endParaRPr sz="3600">
              <a:solidFill>
                <a:srgbClr val="FF0000"/>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9" name="Shape 729"/>
        <p:cNvGrpSpPr/>
        <p:nvPr/>
      </p:nvGrpSpPr>
      <p:grpSpPr>
        <a:xfrm>
          <a:off x="0" y="0"/>
          <a:ext cx="0" cy="0"/>
          <a:chOff x="0" y="0"/>
          <a:chExt cx="0" cy="0"/>
        </a:xfrm>
      </p:grpSpPr>
      <p:sp>
        <p:nvSpPr>
          <p:cNvPr id="730" name="Google Shape;730;p132"/>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We are going to start from Chapter 1.</a:t>
            </a:r>
            <a:endParaRPr sz="3600">
              <a:solidFill>
                <a:srgbClr val="FF0000"/>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4" name="Shape 734"/>
        <p:cNvGrpSpPr/>
        <p:nvPr/>
      </p:nvGrpSpPr>
      <p:grpSpPr>
        <a:xfrm>
          <a:off x="0" y="0"/>
          <a:ext cx="0" cy="0"/>
          <a:chOff x="0" y="0"/>
          <a:chExt cx="0" cy="0"/>
        </a:xfrm>
      </p:grpSpPr>
      <p:sp>
        <p:nvSpPr>
          <p:cNvPr id="735" name="Google Shape;735;p133"/>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We are going to go to Chapter 8.</a:t>
            </a:r>
            <a:endParaRPr sz="3600">
              <a:solidFill>
                <a:srgbClr val="FF0000"/>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9" name="Shape 739"/>
        <p:cNvGrpSpPr/>
        <p:nvPr/>
      </p:nvGrpSpPr>
      <p:grpSpPr>
        <a:xfrm>
          <a:off x="0" y="0"/>
          <a:ext cx="0" cy="0"/>
          <a:chOff x="0" y="0"/>
          <a:chExt cx="0" cy="0"/>
        </a:xfrm>
      </p:grpSpPr>
      <p:sp>
        <p:nvSpPr>
          <p:cNvPr id="740" name="Google Shape;740;p134"/>
          <p:cNvSpPr txBox="1"/>
          <p:nvPr>
            <p:ph type="ctrTitle"/>
          </p:nvPr>
        </p:nvSpPr>
        <p:spPr>
          <a:xfrm>
            <a:off x="0" y="229312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when we are done you are going to have a digital asset that can make you money.</a:t>
            </a:r>
            <a:endParaRPr sz="3600">
              <a:solidFill>
                <a:srgbClr val="FF0000"/>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4" name="Shape 744"/>
        <p:cNvGrpSpPr/>
        <p:nvPr/>
      </p:nvGrpSpPr>
      <p:grpSpPr>
        <a:xfrm>
          <a:off x="0" y="0"/>
          <a:ext cx="0" cy="0"/>
          <a:chOff x="0" y="0"/>
          <a:chExt cx="0" cy="0"/>
        </a:xfrm>
      </p:grpSpPr>
      <p:sp>
        <p:nvSpPr>
          <p:cNvPr id="745" name="Google Shape;745;p135"/>
          <p:cNvSpPr txBox="1"/>
          <p:nvPr>
            <p:ph type="ctrTitle"/>
          </p:nvPr>
        </p:nvSpPr>
        <p:spPr>
          <a:xfrm>
            <a:off x="107975" y="26955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More importantly, you’ll have it set up to receive money... </a:t>
            </a:r>
            <a:endParaRPr sz="3600">
              <a:solidFill>
                <a:srgbClr val="FF0000"/>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9" name="Shape 749"/>
        <p:cNvGrpSpPr/>
        <p:nvPr/>
      </p:nvGrpSpPr>
      <p:grpSpPr>
        <a:xfrm>
          <a:off x="0" y="0"/>
          <a:ext cx="0" cy="0"/>
          <a:chOff x="0" y="0"/>
          <a:chExt cx="0" cy="0"/>
        </a:xfrm>
      </p:grpSpPr>
      <p:sp>
        <p:nvSpPr>
          <p:cNvPr id="750" name="Google Shape;750;p136"/>
          <p:cNvSpPr txBox="1"/>
          <p:nvPr>
            <p:ph type="ctrTitle"/>
          </p:nvPr>
        </p:nvSpPr>
        <p:spPr>
          <a:xfrm>
            <a:off x="107975" y="26955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You’ll know exactly where and how to get people to buy it...</a:t>
            </a:r>
            <a:endParaRPr sz="3600">
              <a:solidFill>
                <a:srgbClr val="FF0000"/>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4" name="Shape 754"/>
        <p:cNvGrpSpPr/>
        <p:nvPr/>
      </p:nvGrpSpPr>
      <p:grpSpPr>
        <a:xfrm>
          <a:off x="0" y="0"/>
          <a:ext cx="0" cy="0"/>
          <a:chOff x="0" y="0"/>
          <a:chExt cx="0" cy="0"/>
        </a:xfrm>
      </p:grpSpPr>
      <p:sp>
        <p:nvSpPr>
          <p:cNvPr id="755" name="Google Shape;755;p137"/>
          <p:cNvSpPr txBox="1"/>
          <p:nvPr>
            <p:ph type="ctrTitle"/>
          </p:nvPr>
        </p:nvSpPr>
        <p:spPr>
          <a:xfrm>
            <a:off x="107975" y="26955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I will have walked you through how to set the whole thing up so you can do it over and over again.</a:t>
            </a:r>
            <a:endParaRPr sz="3600">
              <a:solidFill>
                <a:srgbClr val="FF0000"/>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9" name="Shape 759"/>
        <p:cNvGrpSpPr/>
        <p:nvPr/>
      </p:nvGrpSpPr>
      <p:grpSpPr>
        <a:xfrm>
          <a:off x="0" y="0"/>
          <a:ext cx="0" cy="0"/>
          <a:chOff x="0" y="0"/>
          <a:chExt cx="0" cy="0"/>
        </a:xfrm>
      </p:grpSpPr>
      <p:sp>
        <p:nvSpPr>
          <p:cNvPr id="760" name="Google Shape;760;p138"/>
          <p:cNvSpPr txBox="1"/>
          <p:nvPr>
            <p:ph type="ctrTitle"/>
          </p:nvPr>
        </p:nvSpPr>
        <p:spPr>
          <a:xfrm>
            <a:off x="107975" y="26955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In fact, I want to make a couple of promises to you right now before you get inside Cloud Money</a:t>
            </a:r>
            <a:r>
              <a:rPr lang="en" sz="3600">
                <a:solidFill>
                  <a:srgbClr val="434343"/>
                </a:solidFill>
              </a:rPr>
              <a:t>.</a:t>
            </a:r>
            <a:endParaRPr sz="3600">
              <a:solidFill>
                <a:srgbClr val="FF0000"/>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4" name="Shape 764"/>
        <p:cNvGrpSpPr/>
        <p:nvPr/>
      </p:nvGrpSpPr>
      <p:grpSpPr>
        <a:xfrm>
          <a:off x="0" y="0"/>
          <a:ext cx="0" cy="0"/>
          <a:chOff x="0" y="0"/>
          <a:chExt cx="0" cy="0"/>
        </a:xfrm>
      </p:grpSpPr>
      <p:sp>
        <p:nvSpPr>
          <p:cNvPr id="765" name="Google Shape;765;p139"/>
          <p:cNvSpPr txBox="1"/>
          <p:nvPr>
            <p:ph type="ctrTitle"/>
          </p:nvPr>
        </p:nvSpPr>
        <p:spPr>
          <a:xfrm>
            <a:off x="107975" y="2695575"/>
            <a:ext cx="8863800" cy="7437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3600">
                <a:solidFill>
                  <a:srgbClr val="FF0000"/>
                </a:solidFill>
              </a:rPr>
              <a:t>PROMISE 1</a:t>
            </a:r>
            <a:endParaRPr sz="3600">
              <a:solidFill>
                <a:srgbClr val="FF0000"/>
              </a:solidFill>
            </a:endParaRPr>
          </a:p>
          <a:p>
            <a:pPr indent="0" lvl="0" marL="0">
              <a:spcBef>
                <a:spcPts val="0"/>
              </a:spcBef>
              <a:spcAft>
                <a:spcPts val="0"/>
              </a:spcAft>
              <a:buNone/>
            </a:pPr>
            <a:r>
              <a:t/>
            </a:r>
            <a:endParaRPr sz="3600">
              <a:solidFill>
                <a:srgbClr val="434343"/>
              </a:solidFill>
            </a:endParaRPr>
          </a:p>
          <a:p>
            <a:pPr indent="0" lvl="0" marL="0" rtl="0">
              <a:spcBef>
                <a:spcPts val="0"/>
              </a:spcBef>
              <a:spcAft>
                <a:spcPts val="0"/>
              </a:spcAft>
              <a:buNone/>
            </a:pPr>
            <a:r>
              <a:rPr lang="en" sz="3600">
                <a:solidFill>
                  <a:srgbClr val="434343"/>
                </a:solidFill>
              </a:rPr>
              <a:t>I’m not going to get all technical with you.  Anything that even smells like technical and I am just going to show you what to do.</a:t>
            </a:r>
            <a:endParaRPr sz="3600">
              <a:solidFill>
                <a:srgbClr val="434343"/>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9" name="Shape 769"/>
        <p:cNvGrpSpPr/>
        <p:nvPr/>
      </p:nvGrpSpPr>
      <p:grpSpPr>
        <a:xfrm>
          <a:off x="0" y="0"/>
          <a:ext cx="0" cy="0"/>
          <a:chOff x="0" y="0"/>
          <a:chExt cx="0" cy="0"/>
        </a:xfrm>
      </p:grpSpPr>
      <p:sp>
        <p:nvSpPr>
          <p:cNvPr id="770" name="Google Shape;770;p140"/>
          <p:cNvSpPr txBox="1"/>
          <p:nvPr>
            <p:ph type="ctrTitle"/>
          </p:nvPr>
        </p:nvSpPr>
        <p:spPr>
          <a:xfrm>
            <a:off x="107975" y="2695575"/>
            <a:ext cx="91440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FF0000"/>
                </a:solidFill>
              </a:rPr>
              <a:t>PROMISE 2</a:t>
            </a:r>
            <a:endParaRPr sz="3600">
              <a:solidFill>
                <a:srgbClr val="FF0000"/>
              </a:solidFill>
            </a:endParaRPr>
          </a:p>
          <a:p>
            <a:pPr indent="0" lvl="0" marL="0" rtl="0">
              <a:spcBef>
                <a:spcPts val="0"/>
              </a:spcBef>
              <a:spcAft>
                <a:spcPts val="0"/>
              </a:spcAft>
              <a:buNone/>
            </a:pPr>
            <a:r>
              <a:t/>
            </a:r>
            <a:endParaRPr sz="3600">
              <a:solidFill>
                <a:srgbClr val="434343"/>
              </a:solidFill>
            </a:endParaRPr>
          </a:p>
          <a:p>
            <a:pPr indent="0" lvl="0" marL="0" rtl="0">
              <a:spcBef>
                <a:spcPts val="0"/>
              </a:spcBef>
              <a:spcAft>
                <a:spcPts val="0"/>
              </a:spcAft>
              <a:buNone/>
            </a:pPr>
            <a:r>
              <a:rPr lang="en" sz="3600">
                <a:solidFill>
                  <a:srgbClr val="434343"/>
                </a:solidFill>
              </a:rPr>
              <a:t>I’m not going to force you to buy anything else to make this work.  Everything you need is right here inside Cloud Money.</a:t>
            </a:r>
            <a:endParaRPr sz="3600">
              <a:solidFill>
                <a:srgbClr val="434343"/>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4" name="Shape 774"/>
        <p:cNvGrpSpPr/>
        <p:nvPr/>
      </p:nvGrpSpPr>
      <p:grpSpPr>
        <a:xfrm>
          <a:off x="0" y="0"/>
          <a:ext cx="0" cy="0"/>
          <a:chOff x="0" y="0"/>
          <a:chExt cx="0" cy="0"/>
        </a:xfrm>
      </p:grpSpPr>
      <p:sp>
        <p:nvSpPr>
          <p:cNvPr id="775" name="Google Shape;775;p141"/>
          <p:cNvSpPr txBox="1"/>
          <p:nvPr>
            <p:ph type="ctrTitle"/>
          </p:nvPr>
        </p:nvSpPr>
        <p:spPr>
          <a:xfrm>
            <a:off x="107975" y="2695575"/>
            <a:ext cx="88932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FF0000"/>
                </a:solidFill>
              </a:rPr>
              <a:t>PROMISE 3</a:t>
            </a:r>
            <a:endParaRPr sz="3600">
              <a:solidFill>
                <a:srgbClr val="FF0000"/>
              </a:solidFill>
            </a:endParaRPr>
          </a:p>
          <a:p>
            <a:pPr indent="0" lvl="0" marL="0" rtl="0">
              <a:spcBef>
                <a:spcPts val="0"/>
              </a:spcBef>
              <a:spcAft>
                <a:spcPts val="0"/>
              </a:spcAft>
              <a:buNone/>
            </a:pPr>
            <a:r>
              <a:t/>
            </a:r>
            <a:endParaRPr sz="3600">
              <a:solidFill>
                <a:srgbClr val="434343"/>
              </a:solidFill>
            </a:endParaRPr>
          </a:p>
          <a:p>
            <a:pPr indent="0" lvl="0" marL="0" rtl="0">
              <a:spcBef>
                <a:spcPts val="0"/>
              </a:spcBef>
              <a:spcAft>
                <a:spcPts val="0"/>
              </a:spcAft>
              <a:buNone/>
            </a:pPr>
            <a:r>
              <a:rPr lang="en" sz="3600">
                <a:solidFill>
                  <a:srgbClr val="434343"/>
                </a:solidFill>
              </a:rPr>
              <a:t>I am going to </a:t>
            </a:r>
            <a:r>
              <a:rPr b="1" lang="en" sz="3600">
                <a:solidFill>
                  <a:srgbClr val="FF0000"/>
                </a:solidFill>
              </a:rPr>
              <a:t>SHOW</a:t>
            </a:r>
            <a:r>
              <a:rPr lang="en" sz="3600">
                <a:solidFill>
                  <a:srgbClr val="434343"/>
                </a:solidFill>
              </a:rPr>
              <a:t> you everything you need to start earning money on the internet inside this course.</a:t>
            </a:r>
            <a:endParaRPr sz="3600">
              <a:solidFill>
                <a:srgbClr val="434343"/>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9" name="Shape 779"/>
        <p:cNvGrpSpPr/>
        <p:nvPr/>
      </p:nvGrpSpPr>
      <p:grpSpPr>
        <a:xfrm>
          <a:off x="0" y="0"/>
          <a:ext cx="0" cy="0"/>
          <a:chOff x="0" y="0"/>
          <a:chExt cx="0" cy="0"/>
        </a:xfrm>
      </p:grpSpPr>
      <p:sp>
        <p:nvSpPr>
          <p:cNvPr id="780" name="Google Shape;780;p142"/>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 now I have a pretty serious question for you...</a:t>
            </a:r>
            <a:endParaRPr sz="3600">
              <a:solidFill>
                <a:srgbClr val="FF0000"/>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4" name="Shape 784"/>
        <p:cNvGrpSpPr/>
        <p:nvPr/>
      </p:nvGrpSpPr>
      <p:grpSpPr>
        <a:xfrm>
          <a:off x="0" y="0"/>
          <a:ext cx="0" cy="0"/>
          <a:chOff x="0" y="0"/>
          <a:chExt cx="0" cy="0"/>
        </a:xfrm>
      </p:grpSpPr>
      <p:sp>
        <p:nvSpPr>
          <p:cNvPr id="785" name="Google Shape;785;p143"/>
          <p:cNvSpPr txBox="1"/>
          <p:nvPr>
            <p:ph type="ctrTitle"/>
          </p:nvPr>
        </p:nvSpPr>
        <p:spPr>
          <a:xfrm>
            <a:off x="91050" y="12231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Are you ready to cut a path through the sleaziness of the IM Game?</a:t>
            </a:r>
            <a:endParaRPr sz="3600">
              <a:solidFill>
                <a:srgbClr val="FF0000"/>
              </a:solidFill>
            </a:endParaRPr>
          </a:p>
        </p:txBody>
      </p:sp>
      <p:pic>
        <p:nvPicPr>
          <p:cNvPr descr="moses parting the read sea | Bjørn Bulthuis | Flickr" id="786" name="Google Shape;786;p143"/>
          <p:cNvPicPr preferRelativeResize="0"/>
          <p:nvPr/>
        </p:nvPicPr>
        <p:blipFill>
          <a:blip r:embed="rId3">
            <a:alphaModFix/>
          </a:blip>
          <a:stretch>
            <a:fillRect/>
          </a:stretch>
        </p:blipFill>
        <p:spPr>
          <a:xfrm>
            <a:off x="2657450" y="2094475"/>
            <a:ext cx="3829100" cy="287182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0" name="Shape 790"/>
        <p:cNvGrpSpPr/>
        <p:nvPr/>
      </p:nvGrpSpPr>
      <p:grpSpPr>
        <a:xfrm>
          <a:off x="0" y="0"/>
          <a:ext cx="0" cy="0"/>
          <a:chOff x="0" y="0"/>
          <a:chExt cx="0" cy="0"/>
        </a:xfrm>
      </p:grpSpPr>
      <p:sp>
        <p:nvSpPr>
          <p:cNvPr id="791" name="Google Shape;791;p144"/>
          <p:cNvSpPr txBox="1"/>
          <p:nvPr>
            <p:ph type="ctrTitle"/>
          </p:nvPr>
        </p:nvSpPr>
        <p:spPr>
          <a:xfrm>
            <a:off x="91050"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fake cars, houses, models, lives and constant bragging?</a:t>
            </a:r>
            <a:endParaRPr sz="3600">
              <a:solidFill>
                <a:srgbClr val="FF0000"/>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5" name="Shape 795"/>
        <p:cNvGrpSpPr/>
        <p:nvPr/>
      </p:nvGrpSpPr>
      <p:grpSpPr>
        <a:xfrm>
          <a:off x="0" y="0"/>
          <a:ext cx="0" cy="0"/>
          <a:chOff x="0" y="0"/>
          <a:chExt cx="0" cy="0"/>
        </a:xfrm>
      </p:grpSpPr>
      <p:sp>
        <p:nvSpPr>
          <p:cNvPr id="796" name="Google Shape;796;p145"/>
          <p:cNvSpPr txBox="1"/>
          <p:nvPr>
            <p:ph type="ctrTitle"/>
          </p:nvPr>
        </p:nvSpPr>
        <p:spPr>
          <a:xfrm>
            <a:off x="41975" y="6686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I’m being serious here because all that stuff is about 95% fantasy.</a:t>
            </a:r>
            <a:endParaRPr sz="3600">
              <a:solidFill>
                <a:srgbClr val="FF0000"/>
              </a:solidFill>
            </a:endParaRPr>
          </a:p>
        </p:txBody>
      </p:sp>
      <p:pic>
        <p:nvPicPr>
          <p:cNvPr descr="File:Montreal Comiccon 2016 - Conan the Barbarian (27643960474 ..." id="797" name="Google Shape;797;p145"/>
          <p:cNvPicPr preferRelativeResize="0"/>
          <p:nvPr/>
        </p:nvPicPr>
        <p:blipFill>
          <a:blip r:embed="rId3">
            <a:alphaModFix/>
          </a:blip>
          <a:stretch>
            <a:fillRect/>
          </a:stretch>
        </p:blipFill>
        <p:spPr>
          <a:xfrm>
            <a:off x="3308550" y="1490575"/>
            <a:ext cx="2310953" cy="3466429"/>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1" name="Shape 801"/>
        <p:cNvGrpSpPr/>
        <p:nvPr/>
      </p:nvGrpSpPr>
      <p:grpSpPr>
        <a:xfrm>
          <a:off x="0" y="0"/>
          <a:ext cx="0" cy="0"/>
          <a:chOff x="0" y="0"/>
          <a:chExt cx="0" cy="0"/>
        </a:xfrm>
      </p:grpSpPr>
      <p:sp>
        <p:nvSpPr>
          <p:cNvPr id="802" name="Google Shape;802;p146"/>
          <p:cNvSpPr txBox="1"/>
          <p:nvPr>
            <p:ph type="ctrTitle"/>
          </p:nvPr>
        </p:nvSpPr>
        <p:spPr>
          <a:xfrm>
            <a:off x="91050" y="12576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truth is most of that stuff is either fantasy for the people selling it too or it took them a long time to achieve...</a:t>
            </a:r>
            <a:endParaRPr sz="3600">
              <a:solidFill>
                <a:srgbClr val="FF0000"/>
              </a:solidFill>
            </a:endParaRPr>
          </a:p>
        </p:txBody>
      </p:sp>
      <p:pic>
        <p:nvPicPr>
          <p:cNvPr id="803" name="Google Shape;803;p146"/>
          <p:cNvPicPr preferRelativeResize="0"/>
          <p:nvPr/>
        </p:nvPicPr>
        <p:blipFill>
          <a:blip r:embed="rId3">
            <a:alphaModFix/>
          </a:blip>
          <a:stretch>
            <a:fillRect/>
          </a:stretch>
        </p:blipFill>
        <p:spPr>
          <a:xfrm rot="-135965">
            <a:off x="152400" y="2153700"/>
            <a:ext cx="8505824" cy="514350"/>
          </a:xfrm>
          <a:prstGeom prst="rect">
            <a:avLst/>
          </a:prstGeom>
          <a:noFill/>
          <a:ln>
            <a:noFill/>
          </a:ln>
        </p:spPr>
      </p:pic>
      <p:pic>
        <p:nvPicPr>
          <p:cNvPr id="804" name="Google Shape;804;p146"/>
          <p:cNvPicPr preferRelativeResize="0"/>
          <p:nvPr/>
        </p:nvPicPr>
        <p:blipFill>
          <a:blip r:embed="rId4">
            <a:alphaModFix/>
          </a:blip>
          <a:stretch>
            <a:fillRect/>
          </a:stretch>
        </p:blipFill>
        <p:spPr>
          <a:xfrm rot="159917">
            <a:off x="738200" y="2837335"/>
            <a:ext cx="7667624" cy="476250"/>
          </a:xfrm>
          <a:prstGeom prst="rect">
            <a:avLst/>
          </a:prstGeom>
          <a:noFill/>
          <a:ln>
            <a:noFill/>
          </a:ln>
        </p:spPr>
      </p:pic>
      <p:pic>
        <p:nvPicPr>
          <p:cNvPr id="805" name="Google Shape;805;p146"/>
          <p:cNvPicPr preferRelativeResize="0"/>
          <p:nvPr/>
        </p:nvPicPr>
        <p:blipFill>
          <a:blip r:embed="rId5">
            <a:alphaModFix/>
          </a:blip>
          <a:stretch>
            <a:fillRect/>
          </a:stretch>
        </p:blipFill>
        <p:spPr>
          <a:xfrm rot="-253266">
            <a:off x="2074025" y="3466970"/>
            <a:ext cx="4267125" cy="172560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9" name="Shape 809"/>
        <p:cNvGrpSpPr/>
        <p:nvPr/>
      </p:nvGrpSpPr>
      <p:grpSpPr>
        <a:xfrm>
          <a:off x="0" y="0"/>
          <a:ext cx="0" cy="0"/>
          <a:chOff x="0" y="0"/>
          <a:chExt cx="0" cy="0"/>
        </a:xfrm>
      </p:grpSpPr>
      <p:sp>
        <p:nvSpPr>
          <p:cNvPr id="810" name="Google Shape;810;p147"/>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 how could you ever expect it to be something that would be true for you or me?</a:t>
            </a:r>
            <a:endParaRPr sz="3600">
              <a:solidFill>
                <a:srgbClr val="FF0000"/>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34343"/>
        </a:solidFill>
      </p:bgPr>
    </p:bg>
    <p:spTree>
      <p:nvGrpSpPr>
        <p:cNvPr id="814" name="Shape 814"/>
        <p:cNvGrpSpPr/>
        <p:nvPr/>
      </p:nvGrpSpPr>
      <p:grpSpPr>
        <a:xfrm>
          <a:off x="0" y="0"/>
          <a:ext cx="0" cy="0"/>
          <a:chOff x="0" y="0"/>
          <a:chExt cx="0" cy="0"/>
        </a:xfrm>
      </p:grpSpPr>
      <p:sp>
        <p:nvSpPr>
          <p:cNvPr id="815" name="Google Shape;815;p148"/>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A86E8"/>
                </a:solidFill>
              </a:rPr>
              <a:t>If you're finally ready to step away from the BS and build a real business that you can actually be proud of then you are in the right place my friend.</a:t>
            </a:r>
            <a:endParaRPr sz="3600">
              <a:solidFill>
                <a:srgbClr val="4A86E8"/>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9" name="Shape 819"/>
        <p:cNvGrpSpPr/>
        <p:nvPr/>
      </p:nvGrpSpPr>
      <p:grpSpPr>
        <a:xfrm>
          <a:off x="0" y="0"/>
          <a:ext cx="0" cy="0"/>
          <a:chOff x="0" y="0"/>
          <a:chExt cx="0" cy="0"/>
        </a:xfrm>
      </p:grpSpPr>
      <p:sp>
        <p:nvSpPr>
          <p:cNvPr id="820" name="Google Shape;820;p149"/>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 are going to get everything you need to succeed right here in Coud Money...and if you take action on this thing...</a:t>
            </a:r>
            <a:endParaRPr sz="3600">
              <a:solidFill>
                <a:srgbClr val="FF0000"/>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4" name="Shape 824"/>
        <p:cNvGrpSpPr/>
        <p:nvPr/>
      </p:nvGrpSpPr>
      <p:grpSpPr>
        <a:xfrm>
          <a:off x="0" y="0"/>
          <a:ext cx="0" cy="0"/>
          <a:chOff x="0" y="0"/>
          <a:chExt cx="0" cy="0"/>
        </a:xfrm>
      </p:grpSpPr>
      <p:sp>
        <p:nvSpPr>
          <p:cNvPr id="825" name="Google Shape;825;p150"/>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980000"/>
                </a:solidFill>
              </a:rPr>
              <a:t>You’ll never have to worry about buying another overpriced ‘let me show you inside my paypal account’ product again!</a:t>
            </a:r>
            <a:endParaRPr sz="3600">
              <a:solidFill>
                <a:srgbClr val="980000"/>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9" name="Shape 829"/>
        <p:cNvGrpSpPr/>
        <p:nvPr/>
      </p:nvGrpSpPr>
      <p:grpSpPr>
        <a:xfrm>
          <a:off x="0" y="0"/>
          <a:ext cx="0" cy="0"/>
          <a:chOff x="0" y="0"/>
          <a:chExt cx="0" cy="0"/>
        </a:xfrm>
      </p:grpSpPr>
      <p:sp>
        <p:nvSpPr>
          <p:cNvPr id="830" name="Google Shape;830;p151"/>
          <p:cNvSpPr txBox="1"/>
          <p:nvPr>
            <p:ph type="ctrTitle"/>
          </p:nvPr>
        </p:nvSpPr>
        <p:spPr>
          <a:xfrm>
            <a:off x="91050" y="6169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also offer a very special guarantee on everything I do.</a:t>
            </a:r>
            <a:endParaRPr sz="3600">
              <a:solidFill>
                <a:srgbClr val="434343"/>
              </a:solidFill>
            </a:endParaRPr>
          </a:p>
        </p:txBody>
      </p:sp>
      <p:pic>
        <p:nvPicPr>
          <p:cNvPr id="831" name="Google Shape;831;p151"/>
          <p:cNvPicPr preferRelativeResize="0"/>
          <p:nvPr/>
        </p:nvPicPr>
        <p:blipFill>
          <a:blip r:embed="rId3">
            <a:alphaModFix/>
          </a:blip>
          <a:stretch>
            <a:fillRect/>
          </a:stretch>
        </p:blipFill>
        <p:spPr>
          <a:xfrm>
            <a:off x="2524475" y="1263950"/>
            <a:ext cx="4095053" cy="3782875"/>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5" name="Shape 835"/>
        <p:cNvGrpSpPr/>
        <p:nvPr/>
      </p:nvGrpSpPr>
      <p:grpSpPr>
        <a:xfrm>
          <a:off x="0" y="0"/>
          <a:ext cx="0" cy="0"/>
          <a:chOff x="0" y="0"/>
          <a:chExt cx="0" cy="0"/>
        </a:xfrm>
      </p:grpSpPr>
      <p:sp>
        <p:nvSpPr>
          <p:cNvPr id="836" name="Google Shape;836;p152"/>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Not because I have to.  MY products are awesome and they work so I don’t need to worry about that.</a:t>
            </a:r>
            <a:endParaRPr sz="3600">
              <a:solidFill>
                <a:srgbClr val="FF0000"/>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0" name="Shape 840"/>
        <p:cNvGrpSpPr/>
        <p:nvPr/>
      </p:nvGrpSpPr>
      <p:grpSpPr>
        <a:xfrm>
          <a:off x="0" y="0"/>
          <a:ext cx="0" cy="0"/>
          <a:chOff x="0" y="0"/>
          <a:chExt cx="0" cy="0"/>
        </a:xfrm>
      </p:grpSpPr>
      <p:sp>
        <p:nvSpPr>
          <p:cNvPr id="841" name="Google Shape;841;p153"/>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do it because I know one of the main problems people face out there is execution.</a:t>
            </a:r>
            <a:endParaRPr sz="3600">
              <a:solidFill>
                <a:srgbClr val="FF0000"/>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5" name="Shape 845"/>
        <p:cNvGrpSpPr/>
        <p:nvPr/>
      </p:nvGrpSpPr>
      <p:grpSpPr>
        <a:xfrm>
          <a:off x="0" y="0"/>
          <a:ext cx="0" cy="0"/>
          <a:chOff x="0" y="0"/>
          <a:chExt cx="0" cy="0"/>
        </a:xfrm>
      </p:grpSpPr>
      <p:sp>
        <p:nvSpPr>
          <p:cNvPr id="846" name="Google Shape;846;p154"/>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 want you to win.  For you to win, you need to take action.  The guarantee policy helps.</a:t>
            </a:r>
            <a:endParaRPr sz="3600">
              <a:solidFill>
                <a:srgbClr val="FF0000"/>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0" name="Shape 850"/>
        <p:cNvGrpSpPr/>
        <p:nvPr/>
      </p:nvGrpSpPr>
      <p:grpSpPr>
        <a:xfrm>
          <a:off x="0" y="0"/>
          <a:ext cx="0" cy="0"/>
          <a:chOff x="0" y="0"/>
          <a:chExt cx="0" cy="0"/>
        </a:xfrm>
      </p:grpSpPr>
      <p:sp>
        <p:nvSpPr>
          <p:cNvPr id="851" name="Google Shape;851;p155"/>
          <p:cNvSpPr txBox="1"/>
          <p:nvPr>
            <p:ph type="ctrTitle"/>
          </p:nvPr>
        </p:nvSpPr>
        <p:spPr>
          <a:xfrm>
            <a:off x="107975" y="26955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On top of that, all of my payments are processed through paypal so you are 100% protected by them as well.</a:t>
            </a:r>
            <a:endParaRPr sz="3600">
              <a:solidFill>
                <a:srgbClr val="FF0000"/>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5" name="Shape 855"/>
        <p:cNvGrpSpPr/>
        <p:nvPr/>
      </p:nvGrpSpPr>
      <p:grpSpPr>
        <a:xfrm>
          <a:off x="0" y="0"/>
          <a:ext cx="0" cy="0"/>
          <a:chOff x="0" y="0"/>
          <a:chExt cx="0" cy="0"/>
        </a:xfrm>
      </p:grpSpPr>
      <p:sp>
        <p:nvSpPr>
          <p:cNvPr id="856" name="Google Shape;856;p156"/>
          <p:cNvSpPr txBox="1"/>
          <p:nvPr>
            <p:ph type="ctrTitle"/>
          </p:nvPr>
        </p:nvSpPr>
        <p:spPr>
          <a:xfrm>
            <a:off x="0" y="56855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 now we stand at a crossroads and you have 2 choices...</a:t>
            </a:r>
            <a:endParaRPr sz="3600">
              <a:solidFill>
                <a:srgbClr val="FF0000"/>
              </a:solidFill>
            </a:endParaRPr>
          </a:p>
        </p:txBody>
      </p:sp>
      <p:pic>
        <p:nvPicPr>
          <p:cNvPr descr="File:Railroad crossover in Corinth, Mississippi, United States.jpg ..." id="857" name="Google Shape;857;p156"/>
          <p:cNvPicPr preferRelativeResize="0"/>
          <p:nvPr/>
        </p:nvPicPr>
        <p:blipFill>
          <a:blip r:embed="rId3">
            <a:alphaModFix/>
          </a:blip>
          <a:stretch>
            <a:fillRect/>
          </a:stretch>
        </p:blipFill>
        <p:spPr>
          <a:xfrm>
            <a:off x="1757325" y="1312250"/>
            <a:ext cx="5129634" cy="3526445"/>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1" name="Shape 861"/>
        <p:cNvGrpSpPr/>
        <p:nvPr/>
      </p:nvGrpSpPr>
      <p:grpSpPr>
        <a:xfrm>
          <a:off x="0" y="0"/>
          <a:ext cx="0" cy="0"/>
          <a:chOff x="0" y="0"/>
          <a:chExt cx="0" cy="0"/>
        </a:xfrm>
      </p:grpSpPr>
      <p:sp>
        <p:nvSpPr>
          <p:cNvPr id="862" name="Google Shape;862;p157"/>
          <p:cNvSpPr txBox="1"/>
          <p:nvPr>
            <p:ph type="ctrTitle"/>
          </p:nvPr>
        </p:nvSpPr>
        <p:spPr>
          <a:xfrm>
            <a:off x="91050"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 can continue your search and keep getting taken advantage of by theory pushers and “gurus” all day</a:t>
            </a:r>
            <a:r>
              <a:rPr lang="en" sz="3600">
                <a:solidFill>
                  <a:srgbClr val="434343"/>
                </a:solidFill>
              </a:rPr>
              <a:t>...</a:t>
            </a:r>
            <a:endParaRPr sz="3600">
              <a:solidFill>
                <a:srgbClr val="FF0000"/>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6" name="Shape 866"/>
        <p:cNvGrpSpPr/>
        <p:nvPr/>
      </p:nvGrpSpPr>
      <p:grpSpPr>
        <a:xfrm>
          <a:off x="0" y="0"/>
          <a:ext cx="0" cy="0"/>
          <a:chOff x="0" y="0"/>
          <a:chExt cx="0" cy="0"/>
        </a:xfrm>
      </p:grpSpPr>
      <p:sp>
        <p:nvSpPr>
          <p:cNvPr id="867" name="Google Shape;867;p158"/>
          <p:cNvSpPr txBox="1"/>
          <p:nvPr>
            <p:ph type="ctrTitle"/>
          </p:nvPr>
        </p:nvSpPr>
        <p:spPr>
          <a:xfrm>
            <a:off x="91050"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Or you can join forces with someone who really does it and has been honest with you every step of the way.  </a:t>
            </a:r>
            <a:endParaRPr sz="3600">
              <a:solidFill>
                <a:srgbClr val="FF0000"/>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1" name="Shape 871"/>
        <p:cNvGrpSpPr/>
        <p:nvPr/>
      </p:nvGrpSpPr>
      <p:grpSpPr>
        <a:xfrm>
          <a:off x="0" y="0"/>
          <a:ext cx="0" cy="0"/>
          <a:chOff x="0" y="0"/>
          <a:chExt cx="0" cy="0"/>
        </a:xfrm>
      </p:grpSpPr>
      <p:sp>
        <p:nvSpPr>
          <p:cNvPr id="872" name="Google Shape;872;p159"/>
          <p:cNvSpPr txBox="1"/>
          <p:nvPr>
            <p:ph type="ctrTitle"/>
          </p:nvPr>
        </p:nvSpPr>
        <p:spPr>
          <a:xfrm>
            <a:off x="91050"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Someone with a process to get you from where you are now to where you want to be.</a:t>
            </a:r>
            <a:r>
              <a:rPr lang="en" sz="3600">
                <a:solidFill>
                  <a:srgbClr val="434343"/>
                </a:solidFill>
              </a:rPr>
              <a:t>  </a:t>
            </a:r>
            <a:endParaRPr sz="3600">
              <a:solidFill>
                <a:srgbClr val="FF0000"/>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6" name="Shape 876"/>
        <p:cNvGrpSpPr/>
        <p:nvPr/>
      </p:nvGrpSpPr>
      <p:grpSpPr>
        <a:xfrm>
          <a:off x="0" y="0"/>
          <a:ext cx="0" cy="0"/>
          <a:chOff x="0" y="0"/>
          <a:chExt cx="0" cy="0"/>
        </a:xfrm>
      </p:grpSpPr>
      <p:sp>
        <p:nvSpPr>
          <p:cNvPr id="877" name="Google Shape;877;p160"/>
          <p:cNvSpPr txBox="1"/>
          <p:nvPr>
            <p:ph type="ctrTitle"/>
          </p:nvPr>
        </p:nvSpPr>
        <p:spPr>
          <a:xfrm>
            <a:off x="91050" y="47897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choice is yours...</a:t>
            </a:r>
            <a:r>
              <a:rPr lang="en" sz="3600">
                <a:solidFill>
                  <a:srgbClr val="434343"/>
                </a:solidFill>
              </a:rPr>
              <a:t> </a:t>
            </a:r>
            <a:endParaRPr sz="3600">
              <a:solidFill>
                <a:srgbClr val="FF0000"/>
              </a:solidFill>
            </a:endParaRPr>
          </a:p>
        </p:txBody>
      </p:sp>
      <p:pic>
        <p:nvPicPr>
          <p:cNvPr descr="Morpheus and the red pill or the blue pill | Paul L Dineen | Flickr" id="878" name="Google Shape;878;p160"/>
          <p:cNvPicPr preferRelativeResize="0"/>
          <p:nvPr/>
        </p:nvPicPr>
        <p:blipFill>
          <a:blip r:embed="rId3">
            <a:alphaModFix/>
          </a:blip>
          <a:stretch>
            <a:fillRect/>
          </a:stretch>
        </p:blipFill>
        <p:spPr>
          <a:xfrm>
            <a:off x="1853350" y="1365425"/>
            <a:ext cx="5437312" cy="3616025"/>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2" name="Shape 882"/>
        <p:cNvGrpSpPr/>
        <p:nvPr/>
      </p:nvGrpSpPr>
      <p:grpSpPr>
        <a:xfrm>
          <a:off x="0" y="0"/>
          <a:ext cx="0" cy="0"/>
          <a:chOff x="0" y="0"/>
          <a:chExt cx="0" cy="0"/>
        </a:xfrm>
      </p:grpSpPr>
      <p:sp>
        <p:nvSpPr>
          <p:cNvPr id="883" name="Google Shape;883;p161"/>
          <p:cNvSpPr txBox="1"/>
          <p:nvPr>
            <p:ph type="ctrTitle"/>
          </p:nvPr>
        </p:nvSpPr>
        <p:spPr>
          <a:xfrm>
            <a:off x="91050" y="31571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My advice is, if you are already doing something right now, see that through to the end.  When you figure out it’s worthless and you don’t see any results come on back.</a:t>
            </a:r>
            <a:endParaRPr sz="3600">
              <a:solidFill>
                <a:srgbClr val="FF0000"/>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7" name="Shape 887"/>
        <p:cNvGrpSpPr/>
        <p:nvPr/>
      </p:nvGrpSpPr>
      <p:grpSpPr>
        <a:xfrm>
          <a:off x="0" y="0"/>
          <a:ext cx="0" cy="0"/>
          <a:chOff x="0" y="0"/>
          <a:chExt cx="0" cy="0"/>
        </a:xfrm>
      </p:grpSpPr>
      <p:pic>
        <p:nvPicPr>
          <p:cNvPr descr="Free stock photos of paradise · Pexels" id="888" name="Google Shape;888;p162"/>
          <p:cNvPicPr preferRelativeResize="0"/>
          <p:nvPr/>
        </p:nvPicPr>
        <p:blipFill>
          <a:blip r:embed="rId3">
            <a:alphaModFix amt="34000"/>
          </a:blip>
          <a:stretch>
            <a:fillRect/>
          </a:stretch>
        </p:blipFill>
        <p:spPr>
          <a:xfrm>
            <a:off x="3" y="0"/>
            <a:ext cx="9144001" cy="3920450"/>
          </a:xfrm>
          <a:prstGeom prst="rect">
            <a:avLst/>
          </a:prstGeom>
          <a:noFill/>
          <a:ln>
            <a:noFill/>
          </a:ln>
        </p:spPr>
      </p:pic>
      <p:sp>
        <p:nvSpPr>
          <p:cNvPr id="889" name="Google Shape;889;p162"/>
          <p:cNvSpPr txBox="1"/>
          <p:nvPr>
            <p:ph type="ctrTitle"/>
          </p:nvPr>
        </p:nvSpPr>
        <p:spPr>
          <a:xfrm>
            <a:off x="91050" y="10881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if you’re not quite through believing in the fantasy...</a:t>
            </a:r>
            <a:r>
              <a:rPr lang="en" sz="3600">
                <a:solidFill>
                  <a:srgbClr val="FF0000"/>
                </a:solidFill>
              </a:rPr>
              <a:t>buy a few more</a:t>
            </a:r>
            <a:r>
              <a:rPr lang="en" sz="3600">
                <a:solidFill>
                  <a:srgbClr val="434343"/>
                </a:solidFill>
              </a:rPr>
              <a:t>...then come back.</a:t>
            </a:r>
            <a:endParaRPr sz="3600">
              <a:solidFill>
                <a:srgbClr val="434343"/>
              </a:solidFill>
            </a:endParaRPr>
          </a:p>
        </p:txBody>
      </p:sp>
      <p:pic>
        <p:nvPicPr>
          <p:cNvPr id="890" name="Google Shape;890;p162"/>
          <p:cNvPicPr preferRelativeResize="0"/>
          <p:nvPr/>
        </p:nvPicPr>
        <p:blipFill>
          <a:blip r:embed="rId4">
            <a:alphaModFix/>
          </a:blip>
          <a:stretch>
            <a:fillRect/>
          </a:stretch>
        </p:blipFill>
        <p:spPr>
          <a:xfrm>
            <a:off x="2373725" y="1900719"/>
            <a:ext cx="4267124" cy="1725600"/>
          </a:xfrm>
          <a:prstGeom prst="rect">
            <a:avLst/>
          </a:prstGeom>
          <a:noFill/>
          <a:ln>
            <a:noFill/>
          </a:ln>
        </p:spPr>
      </p:pic>
      <p:pic>
        <p:nvPicPr>
          <p:cNvPr id="891" name="Google Shape;891;p162"/>
          <p:cNvPicPr preferRelativeResize="0"/>
          <p:nvPr/>
        </p:nvPicPr>
        <p:blipFill>
          <a:blip r:embed="rId5">
            <a:alphaModFix/>
          </a:blip>
          <a:stretch>
            <a:fillRect/>
          </a:stretch>
        </p:blipFill>
        <p:spPr>
          <a:xfrm>
            <a:off x="0" y="3422791"/>
            <a:ext cx="9144000" cy="1619168"/>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5" name="Shape 895"/>
        <p:cNvGrpSpPr/>
        <p:nvPr/>
      </p:nvGrpSpPr>
      <p:grpSpPr>
        <a:xfrm>
          <a:off x="0" y="0"/>
          <a:ext cx="0" cy="0"/>
          <a:chOff x="0" y="0"/>
          <a:chExt cx="0" cy="0"/>
        </a:xfrm>
      </p:grpSpPr>
      <p:sp>
        <p:nvSpPr>
          <p:cNvPr id="896" name="Google Shape;896;p163"/>
          <p:cNvSpPr txBox="1"/>
          <p:nvPr>
            <p:ph type="ctrTitle"/>
          </p:nvPr>
        </p:nvSpPr>
        <p:spPr>
          <a:xfrm>
            <a:off x="91050" y="31571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if you're finally ready to take things to the next level and partner with a real businessman who does this everyday for a living...</a:t>
            </a:r>
            <a:endParaRPr sz="3600">
              <a:solidFill>
                <a:srgbClr val="FF0000"/>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0" name="Shape 900"/>
        <p:cNvGrpSpPr/>
        <p:nvPr/>
      </p:nvGrpSpPr>
      <p:grpSpPr>
        <a:xfrm>
          <a:off x="0" y="0"/>
          <a:ext cx="0" cy="0"/>
          <a:chOff x="0" y="0"/>
          <a:chExt cx="0" cy="0"/>
        </a:xfrm>
      </p:grpSpPr>
      <p:sp>
        <p:nvSpPr>
          <p:cNvPr id="901" name="Google Shape;901;p164"/>
          <p:cNvSpPr txBox="1"/>
          <p:nvPr>
            <p:ph type="ctrTitle"/>
          </p:nvPr>
        </p:nvSpPr>
        <p:spPr>
          <a:xfrm>
            <a:off x="91050" y="31571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start building a legitimate business that actually makes you money...</a:t>
            </a:r>
            <a:endParaRPr sz="3600">
              <a:solidFill>
                <a:srgbClr val="FF0000"/>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5" name="Shape 905"/>
        <p:cNvGrpSpPr/>
        <p:nvPr/>
      </p:nvGrpSpPr>
      <p:grpSpPr>
        <a:xfrm>
          <a:off x="0" y="0"/>
          <a:ext cx="0" cy="0"/>
          <a:chOff x="0" y="0"/>
          <a:chExt cx="0" cy="0"/>
        </a:xfrm>
      </p:grpSpPr>
      <p:sp>
        <p:nvSpPr>
          <p:cNvPr id="906" name="Google Shape;906;p165"/>
          <p:cNvSpPr txBox="1"/>
          <p:nvPr>
            <p:ph type="ctrTitle"/>
          </p:nvPr>
        </p:nvSpPr>
        <p:spPr>
          <a:xfrm>
            <a:off x="91050" y="31571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Then click the </a:t>
            </a:r>
            <a:r>
              <a:rPr b="1" lang="en" sz="3600">
                <a:solidFill>
                  <a:srgbClr val="FF9900"/>
                </a:solidFill>
              </a:rPr>
              <a:t>Buy Button</a:t>
            </a:r>
            <a:r>
              <a:rPr lang="en" sz="3600">
                <a:solidFill>
                  <a:srgbClr val="434343"/>
                </a:solidFill>
              </a:rPr>
              <a:t> below and let’s get started.</a:t>
            </a:r>
            <a:endParaRPr sz="3600">
              <a:solidFill>
                <a:srgbClr val="FF0000"/>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0" name="Shape 910"/>
        <p:cNvGrpSpPr/>
        <p:nvPr/>
      </p:nvGrpSpPr>
      <p:grpSpPr>
        <a:xfrm>
          <a:off x="0" y="0"/>
          <a:ext cx="0" cy="0"/>
          <a:chOff x="0" y="0"/>
          <a:chExt cx="0" cy="0"/>
        </a:xfrm>
      </p:grpSpPr>
      <p:sp>
        <p:nvSpPr>
          <p:cNvPr id="911" name="Google Shape;911;p166"/>
          <p:cNvSpPr txBox="1"/>
          <p:nvPr>
            <p:ph type="ctrTitle"/>
          </p:nvPr>
        </p:nvSpPr>
        <p:spPr>
          <a:xfrm>
            <a:off x="91050" y="31571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if you buy within my launch week promotion you are going to get this for less than </a:t>
            </a:r>
            <a:r>
              <a:rPr b="1" lang="en" sz="3600">
                <a:solidFill>
                  <a:srgbClr val="FF0000"/>
                </a:solidFill>
              </a:rPr>
              <a:t>10 bucks!</a:t>
            </a:r>
            <a:endParaRPr b="1" sz="3600">
              <a:solidFill>
                <a:srgbClr val="FF0000"/>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5" name="Shape 915"/>
        <p:cNvGrpSpPr/>
        <p:nvPr/>
      </p:nvGrpSpPr>
      <p:grpSpPr>
        <a:xfrm>
          <a:off x="0" y="0"/>
          <a:ext cx="0" cy="0"/>
          <a:chOff x="0" y="0"/>
          <a:chExt cx="0" cy="0"/>
        </a:xfrm>
      </p:grpSpPr>
      <p:sp>
        <p:nvSpPr>
          <p:cNvPr id="916" name="Google Shape;916;p167"/>
          <p:cNvSpPr txBox="1"/>
          <p:nvPr>
            <p:ph type="ctrTitle"/>
          </p:nvPr>
        </p:nvSpPr>
        <p:spPr>
          <a:xfrm>
            <a:off x="91050" y="31571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Over the course of a year that’s less than </a:t>
            </a:r>
            <a:r>
              <a:rPr b="1" lang="en" sz="3600">
                <a:solidFill>
                  <a:srgbClr val="FF0000"/>
                </a:solidFill>
              </a:rPr>
              <a:t>.03 cents a day!!!</a:t>
            </a:r>
            <a:endParaRPr b="1" sz="3600">
              <a:solidFill>
                <a:srgbClr val="FF0000"/>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0" name="Shape 920"/>
        <p:cNvGrpSpPr/>
        <p:nvPr/>
      </p:nvGrpSpPr>
      <p:grpSpPr>
        <a:xfrm>
          <a:off x="0" y="0"/>
          <a:ext cx="0" cy="0"/>
          <a:chOff x="0" y="0"/>
          <a:chExt cx="0" cy="0"/>
        </a:xfrm>
      </p:grpSpPr>
      <p:sp>
        <p:nvSpPr>
          <p:cNvPr id="921" name="Google Shape;921;p168"/>
          <p:cNvSpPr txBox="1"/>
          <p:nvPr>
            <p:ph type="ctrTitle"/>
          </p:nvPr>
        </p:nvSpPr>
        <p:spPr>
          <a:xfrm>
            <a:off x="91050"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Would you be willing to pay .03 cents a day to potentially change your life forever?</a:t>
            </a:r>
            <a:endParaRPr b="1" sz="3600">
              <a:solidFill>
                <a:srgbClr val="FF0000"/>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5" name="Shape 925"/>
        <p:cNvGrpSpPr/>
        <p:nvPr/>
      </p:nvGrpSpPr>
      <p:grpSpPr>
        <a:xfrm>
          <a:off x="0" y="0"/>
          <a:ext cx="0" cy="0"/>
          <a:chOff x="0" y="0"/>
          <a:chExt cx="0" cy="0"/>
        </a:xfrm>
      </p:grpSpPr>
      <p:sp>
        <p:nvSpPr>
          <p:cNvPr id="926" name="Google Shape;926;p169"/>
          <p:cNvSpPr txBox="1"/>
          <p:nvPr>
            <p:ph type="ctrTitle"/>
          </p:nvPr>
        </p:nvSpPr>
        <p:spPr>
          <a:xfrm>
            <a:off x="91050" y="228695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i="1" lang="en" sz="3600">
                <a:solidFill>
                  <a:srgbClr val="434343"/>
                </a:solidFill>
              </a:rPr>
              <a:t>I would and have.</a:t>
            </a:r>
            <a:endParaRPr b="1" i="1" sz="3600">
              <a:solidFill>
                <a:srgbClr val="FF0000"/>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0" name="Shape 930"/>
        <p:cNvGrpSpPr/>
        <p:nvPr/>
      </p:nvGrpSpPr>
      <p:grpSpPr>
        <a:xfrm>
          <a:off x="0" y="0"/>
          <a:ext cx="0" cy="0"/>
          <a:chOff x="0" y="0"/>
          <a:chExt cx="0" cy="0"/>
        </a:xfrm>
      </p:grpSpPr>
      <p:sp>
        <p:nvSpPr>
          <p:cNvPr id="931" name="Google Shape;931;p170"/>
          <p:cNvSpPr txBox="1"/>
          <p:nvPr>
            <p:ph type="ctrTitle"/>
          </p:nvPr>
        </p:nvSpPr>
        <p:spPr>
          <a:xfrm>
            <a:off x="91050" y="27220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point here is that you can spend a very small amount of money with no risk on your part to see if this business model is right for you.</a:t>
            </a:r>
            <a:endParaRPr b="1" sz="3600">
              <a:solidFill>
                <a:srgbClr val="FF0000"/>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5" name="Shape 935"/>
        <p:cNvGrpSpPr/>
        <p:nvPr/>
      </p:nvGrpSpPr>
      <p:grpSpPr>
        <a:xfrm>
          <a:off x="0" y="0"/>
          <a:ext cx="0" cy="0"/>
          <a:chOff x="0" y="0"/>
          <a:chExt cx="0" cy="0"/>
        </a:xfrm>
      </p:grpSpPr>
      <p:sp>
        <p:nvSpPr>
          <p:cNvPr id="936" name="Google Shape;936;p171"/>
          <p:cNvSpPr txBox="1"/>
          <p:nvPr>
            <p:ph type="ctrTitle"/>
          </p:nvPr>
        </p:nvSpPr>
        <p:spPr>
          <a:xfrm>
            <a:off x="91050" y="71105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Or you can save your 10 bucks for a rainy day and a meaningful trip to McDonalds...</a:t>
            </a:r>
            <a:endParaRPr b="1" sz="3600">
              <a:solidFill>
                <a:srgbClr val="FF0000"/>
              </a:solidFill>
            </a:endParaRPr>
          </a:p>
        </p:txBody>
      </p:sp>
      <p:pic>
        <p:nvPicPr>
          <p:cNvPr descr="McDonald&amp;#39;s | McDonald&amp;#39;s, Plainville CT, 6/2014. Pics by Mike… | Flickr" id="937" name="Google Shape;937;p171"/>
          <p:cNvPicPr preferRelativeResize="0"/>
          <p:nvPr/>
        </p:nvPicPr>
        <p:blipFill>
          <a:blip r:embed="rId3">
            <a:alphaModFix/>
          </a:blip>
          <a:stretch>
            <a:fillRect/>
          </a:stretch>
        </p:blipFill>
        <p:spPr>
          <a:xfrm rot="-202846">
            <a:off x="1426498" y="1928151"/>
            <a:ext cx="5361248" cy="2434550"/>
          </a:xfrm>
          <a:prstGeom prst="rect">
            <a:avLst/>
          </a:prstGeom>
          <a:noFill/>
          <a:ln>
            <a:noFill/>
          </a:ln>
        </p:spPr>
      </p:pic>
      <p:pic>
        <p:nvPicPr>
          <p:cNvPr descr="classy dude | This.... is a classy dude | Jón Sigurðsson | Flickr" id="938" name="Google Shape;938;p171"/>
          <p:cNvPicPr preferRelativeResize="0"/>
          <p:nvPr/>
        </p:nvPicPr>
        <p:blipFill>
          <a:blip r:embed="rId4">
            <a:alphaModFix/>
          </a:blip>
          <a:stretch>
            <a:fillRect/>
          </a:stretch>
        </p:blipFill>
        <p:spPr>
          <a:xfrm>
            <a:off x="6854874" y="3607725"/>
            <a:ext cx="2289124" cy="1535775"/>
          </a:xfrm>
          <a:prstGeom prst="rect">
            <a:avLst/>
          </a:prstGeom>
          <a:noFill/>
          <a:ln>
            <a:noFill/>
          </a:ln>
        </p:spPr>
      </p:pic>
      <p:pic>
        <p:nvPicPr>
          <p:cNvPr descr="Speech Bubble | Free Stock Photo | Illustration of a cartoon ..." id="939" name="Google Shape;939;p171"/>
          <p:cNvPicPr preferRelativeResize="0"/>
          <p:nvPr/>
        </p:nvPicPr>
        <p:blipFill>
          <a:blip r:embed="rId5">
            <a:alphaModFix/>
          </a:blip>
          <a:stretch>
            <a:fillRect/>
          </a:stretch>
        </p:blipFill>
        <p:spPr>
          <a:xfrm>
            <a:off x="6523866" y="2114988"/>
            <a:ext cx="1848176" cy="1848176"/>
          </a:xfrm>
          <a:prstGeom prst="rect">
            <a:avLst/>
          </a:prstGeom>
          <a:noFill/>
          <a:ln>
            <a:noFill/>
          </a:ln>
        </p:spPr>
      </p:pic>
      <p:sp>
        <p:nvSpPr>
          <p:cNvPr id="940" name="Google Shape;940;p171"/>
          <p:cNvSpPr txBox="1"/>
          <p:nvPr/>
        </p:nvSpPr>
        <p:spPr>
          <a:xfrm>
            <a:off x="6523875" y="2480775"/>
            <a:ext cx="5568900" cy="649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3000"/>
              <a:t>CLASSY!</a:t>
            </a:r>
            <a:endParaRPr sz="3000"/>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4" name="Shape 944"/>
        <p:cNvGrpSpPr/>
        <p:nvPr/>
      </p:nvGrpSpPr>
      <p:grpSpPr>
        <a:xfrm>
          <a:off x="0" y="0"/>
          <a:ext cx="0" cy="0"/>
          <a:chOff x="0" y="0"/>
          <a:chExt cx="0" cy="0"/>
        </a:xfrm>
      </p:grpSpPr>
      <p:sp>
        <p:nvSpPr>
          <p:cNvPr id="945" name="Google Shape;945;p172"/>
          <p:cNvSpPr txBox="1"/>
          <p:nvPr>
            <p:ph type="ctrTitle"/>
          </p:nvPr>
        </p:nvSpPr>
        <p:spPr>
          <a:xfrm>
            <a:off x="91050" y="29154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Now let’s say everything I said here was wrong, and the entire model I have created fails EPICALLY with you making nothing at all...</a:t>
            </a:r>
            <a:endParaRPr b="1" sz="3600">
              <a:solidFill>
                <a:srgbClr val="FF0000"/>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9" name="Shape 949"/>
        <p:cNvGrpSpPr/>
        <p:nvPr/>
      </p:nvGrpSpPr>
      <p:grpSpPr>
        <a:xfrm>
          <a:off x="0" y="0"/>
          <a:ext cx="0" cy="0"/>
          <a:chOff x="0" y="0"/>
          <a:chExt cx="0" cy="0"/>
        </a:xfrm>
      </p:grpSpPr>
      <p:sp>
        <p:nvSpPr>
          <p:cNvPr id="950" name="Google Shape;950;p173"/>
          <p:cNvSpPr txBox="1"/>
          <p:nvPr>
            <p:ph type="ctrTitle"/>
          </p:nvPr>
        </p:nvSpPr>
        <p:spPr>
          <a:xfrm>
            <a:off x="91050" y="29154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Couldn’t you still get your money back in 30 days along with a case study of your experience?</a:t>
            </a:r>
            <a:endParaRPr b="1" sz="3600">
              <a:solidFill>
                <a:srgbClr val="FF0000"/>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4" name="Shape 954"/>
        <p:cNvGrpSpPr/>
        <p:nvPr/>
      </p:nvGrpSpPr>
      <p:grpSpPr>
        <a:xfrm>
          <a:off x="0" y="0"/>
          <a:ext cx="0" cy="0"/>
          <a:chOff x="0" y="0"/>
          <a:chExt cx="0" cy="0"/>
        </a:xfrm>
      </p:grpSpPr>
      <p:sp>
        <p:nvSpPr>
          <p:cNvPr id="955" name="Google Shape;955;p174"/>
          <p:cNvSpPr txBox="1"/>
          <p:nvPr>
            <p:ph type="ctrTitle"/>
          </p:nvPr>
        </p:nvSpPr>
        <p:spPr>
          <a:xfrm>
            <a:off x="91050" y="29154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 case study that you could put on a blog to get you traffic or on a youtube channel to earn you money with a monetized video?</a:t>
            </a:r>
            <a:endParaRPr b="1" sz="3600">
              <a:solidFill>
                <a:srgbClr val="FF0000"/>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9" name="Shape 959"/>
        <p:cNvGrpSpPr/>
        <p:nvPr/>
      </p:nvGrpSpPr>
      <p:grpSpPr>
        <a:xfrm>
          <a:off x="0" y="0"/>
          <a:ext cx="0" cy="0"/>
          <a:chOff x="0" y="0"/>
          <a:chExt cx="0" cy="0"/>
        </a:xfrm>
      </p:grpSpPr>
      <p:sp>
        <p:nvSpPr>
          <p:cNvPr id="960" name="Google Shape;960;p175"/>
          <p:cNvSpPr txBox="1"/>
          <p:nvPr>
            <p:ph type="ctrTitle"/>
          </p:nvPr>
        </p:nvSpPr>
        <p:spPr>
          <a:xfrm>
            <a:off x="129725"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Of course you could.  How do I know?</a:t>
            </a:r>
            <a:endParaRPr b="1" sz="3600">
              <a:solidFill>
                <a:srgbClr val="FF0000"/>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4" name="Shape 964"/>
        <p:cNvGrpSpPr/>
        <p:nvPr/>
      </p:nvGrpSpPr>
      <p:grpSpPr>
        <a:xfrm>
          <a:off x="0" y="0"/>
          <a:ext cx="0" cy="0"/>
          <a:chOff x="0" y="0"/>
          <a:chExt cx="0" cy="0"/>
        </a:xfrm>
      </p:grpSpPr>
      <p:sp>
        <p:nvSpPr>
          <p:cNvPr id="965" name="Google Shape;965;p176"/>
          <p:cNvSpPr txBox="1"/>
          <p:nvPr>
            <p:ph type="ctrTitle"/>
          </p:nvPr>
        </p:nvSpPr>
        <p:spPr>
          <a:xfrm>
            <a:off x="91050" y="77865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Because I have a blog...and a youtube channel...</a:t>
            </a:r>
            <a:endParaRPr b="1" sz="3600">
              <a:solidFill>
                <a:srgbClr val="FF0000"/>
              </a:solidFill>
            </a:endParaRPr>
          </a:p>
        </p:txBody>
      </p:sp>
      <p:pic>
        <p:nvPicPr>
          <p:cNvPr id="966" name="Google Shape;966;p176"/>
          <p:cNvPicPr preferRelativeResize="0"/>
          <p:nvPr/>
        </p:nvPicPr>
        <p:blipFill>
          <a:blip r:embed="rId3">
            <a:alphaModFix/>
          </a:blip>
          <a:stretch>
            <a:fillRect/>
          </a:stretch>
        </p:blipFill>
        <p:spPr>
          <a:xfrm rot="-418118">
            <a:off x="74150" y="2051800"/>
            <a:ext cx="4638674" cy="1504950"/>
          </a:xfrm>
          <a:prstGeom prst="rect">
            <a:avLst/>
          </a:prstGeom>
          <a:noFill/>
          <a:ln>
            <a:noFill/>
          </a:ln>
        </p:spPr>
      </p:pic>
      <p:pic>
        <p:nvPicPr>
          <p:cNvPr id="967" name="Google Shape;967;p176"/>
          <p:cNvPicPr preferRelativeResize="0"/>
          <p:nvPr/>
        </p:nvPicPr>
        <p:blipFill>
          <a:blip r:embed="rId4">
            <a:alphaModFix/>
          </a:blip>
          <a:stretch>
            <a:fillRect/>
          </a:stretch>
        </p:blipFill>
        <p:spPr>
          <a:xfrm rot="357606">
            <a:off x="5092361" y="1916400"/>
            <a:ext cx="3896614" cy="1435094"/>
          </a:xfrm>
          <a:prstGeom prst="rect">
            <a:avLst/>
          </a:prstGeom>
          <a:noFill/>
          <a:ln>
            <a:noFill/>
          </a:ln>
        </p:spPr>
      </p:pic>
      <p:pic>
        <p:nvPicPr>
          <p:cNvPr descr="Free vector graphic: Youtube, Button, Website, Link, Url - Free ..." id="968" name="Google Shape;968;p176"/>
          <p:cNvPicPr preferRelativeResize="0"/>
          <p:nvPr/>
        </p:nvPicPr>
        <p:blipFill>
          <a:blip r:embed="rId5">
            <a:alphaModFix/>
          </a:blip>
          <a:stretch>
            <a:fillRect/>
          </a:stretch>
        </p:blipFill>
        <p:spPr>
          <a:xfrm rot="-428274">
            <a:off x="1537350" y="3437625"/>
            <a:ext cx="2434150" cy="1217075"/>
          </a:xfrm>
          <a:prstGeom prst="rect">
            <a:avLst/>
          </a:prstGeom>
          <a:noFill/>
          <a:ln>
            <a:noFill/>
          </a:ln>
        </p:spPr>
      </p:pic>
      <p:pic>
        <p:nvPicPr>
          <p:cNvPr descr="Free illustration: Blogging, Blog, Background - Free Image on ..." id="969" name="Google Shape;969;p176"/>
          <p:cNvPicPr preferRelativeResize="0"/>
          <p:nvPr/>
        </p:nvPicPr>
        <p:blipFill>
          <a:blip r:embed="rId6">
            <a:alphaModFix/>
          </a:blip>
          <a:stretch>
            <a:fillRect/>
          </a:stretch>
        </p:blipFill>
        <p:spPr>
          <a:xfrm rot="371312">
            <a:off x="6011363" y="3370675"/>
            <a:ext cx="1845895" cy="1593575"/>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3" name="Shape 973"/>
        <p:cNvGrpSpPr/>
        <p:nvPr/>
      </p:nvGrpSpPr>
      <p:grpSpPr>
        <a:xfrm>
          <a:off x="0" y="0"/>
          <a:ext cx="0" cy="0"/>
          <a:chOff x="0" y="0"/>
          <a:chExt cx="0" cy="0"/>
        </a:xfrm>
      </p:grpSpPr>
      <p:sp>
        <p:nvSpPr>
          <p:cNvPr id="974" name="Google Shape;974;p177"/>
          <p:cNvSpPr txBox="1"/>
          <p:nvPr>
            <p:ph type="ctrTitle"/>
          </p:nvPr>
        </p:nvSpPr>
        <p:spPr>
          <a:xfrm>
            <a:off x="129725" y="21999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 could do that but you’re not going to have to.</a:t>
            </a:r>
            <a:endParaRPr b="1" sz="3600">
              <a:solidFill>
                <a:srgbClr val="FF0000"/>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8" name="Shape 978"/>
        <p:cNvGrpSpPr/>
        <p:nvPr/>
      </p:nvGrpSpPr>
      <p:grpSpPr>
        <a:xfrm>
          <a:off x="0" y="0"/>
          <a:ext cx="0" cy="0"/>
          <a:chOff x="0" y="0"/>
          <a:chExt cx="0" cy="0"/>
        </a:xfrm>
      </p:grpSpPr>
      <p:sp>
        <p:nvSpPr>
          <p:cNvPr id="979" name="Google Shape;979;p178"/>
          <p:cNvSpPr txBox="1"/>
          <p:nvPr>
            <p:ph type="ctrTitle"/>
          </p:nvPr>
        </p:nvSpPr>
        <p:spPr>
          <a:xfrm>
            <a:off x="91050" y="27413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Honestly, wouldn’t the small amount of money you pay for this course be worth it just to figure out how to create highly engaged products quickly?</a:t>
            </a:r>
            <a:endParaRPr b="1" sz="3600">
              <a:solidFill>
                <a:srgbClr val="FF0000"/>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3" name="Shape 983"/>
        <p:cNvGrpSpPr/>
        <p:nvPr/>
      </p:nvGrpSpPr>
      <p:grpSpPr>
        <a:xfrm>
          <a:off x="0" y="0"/>
          <a:ext cx="0" cy="0"/>
          <a:chOff x="0" y="0"/>
          <a:chExt cx="0" cy="0"/>
        </a:xfrm>
      </p:grpSpPr>
      <p:sp>
        <p:nvSpPr>
          <p:cNvPr id="984" name="Google Shape;984;p179"/>
          <p:cNvSpPr txBox="1"/>
          <p:nvPr>
            <p:ph type="ctrTitle"/>
          </p:nvPr>
        </p:nvSpPr>
        <p:spPr>
          <a:xfrm>
            <a:off x="91050" y="27413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Or </a:t>
            </a:r>
            <a:r>
              <a:rPr lang="en" sz="3600">
                <a:solidFill>
                  <a:srgbClr val="434343"/>
                </a:solidFill>
              </a:rPr>
              <a:t>how to find just the right people to sell them to?</a:t>
            </a:r>
            <a:endParaRPr b="1" sz="3600">
              <a:solidFill>
                <a:srgbClr val="FF0000"/>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8" name="Shape 988"/>
        <p:cNvGrpSpPr/>
        <p:nvPr/>
      </p:nvGrpSpPr>
      <p:grpSpPr>
        <a:xfrm>
          <a:off x="0" y="0"/>
          <a:ext cx="0" cy="0"/>
          <a:chOff x="0" y="0"/>
          <a:chExt cx="0" cy="0"/>
        </a:xfrm>
      </p:grpSpPr>
      <p:sp>
        <p:nvSpPr>
          <p:cNvPr id="989" name="Google Shape;989;p180"/>
          <p:cNvSpPr txBox="1"/>
          <p:nvPr>
            <p:ph type="ctrTitle"/>
          </p:nvPr>
        </p:nvSpPr>
        <p:spPr>
          <a:xfrm>
            <a:off x="91050" y="27413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Or a detailed walk through on all the technical stuff </a:t>
            </a:r>
            <a:r>
              <a:rPr lang="en" sz="3600">
                <a:solidFill>
                  <a:srgbClr val="434343"/>
                </a:solidFill>
              </a:rPr>
              <a:t>involved</a:t>
            </a:r>
            <a:r>
              <a:rPr lang="en" sz="3600">
                <a:solidFill>
                  <a:srgbClr val="434343"/>
                </a:solidFill>
              </a:rPr>
              <a:t>?</a:t>
            </a:r>
            <a:endParaRPr b="1" sz="3600">
              <a:solidFill>
                <a:srgbClr val="FF0000"/>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3" name="Shape 993"/>
        <p:cNvGrpSpPr/>
        <p:nvPr/>
      </p:nvGrpSpPr>
      <p:grpSpPr>
        <a:xfrm>
          <a:off x="0" y="0"/>
          <a:ext cx="0" cy="0"/>
          <a:chOff x="0" y="0"/>
          <a:chExt cx="0" cy="0"/>
        </a:xfrm>
      </p:grpSpPr>
      <p:sp>
        <p:nvSpPr>
          <p:cNvPr id="994" name="Google Shape;994;p181"/>
          <p:cNvSpPr txBox="1"/>
          <p:nvPr>
            <p:ph type="ctrTitle"/>
          </p:nvPr>
        </p:nvSpPr>
        <p:spPr>
          <a:xfrm>
            <a:off x="91050" y="2741325"/>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Or even just picking up 1 or 2 new tips or strategies that can pivot your business to an even higher level?</a:t>
            </a:r>
            <a:endParaRPr b="1" sz="3600">
              <a:solidFill>
                <a:srgbClr val="FF0000"/>
              </a:solidFill>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8" name="Shape 998"/>
        <p:cNvGrpSpPr/>
        <p:nvPr/>
      </p:nvGrpSpPr>
      <p:grpSpPr>
        <a:xfrm>
          <a:off x="0" y="0"/>
          <a:ext cx="0" cy="0"/>
          <a:chOff x="0" y="0"/>
          <a:chExt cx="0" cy="0"/>
        </a:xfrm>
      </p:grpSpPr>
      <p:sp>
        <p:nvSpPr>
          <p:cNvPr id="999" name="Google Shape;999;p182"/>
          <p:cNvSpPr txBox="1"/>
          <p:nvPr>
            <p:ph type="ctrTitle"/>
          </p:nvPr>
        </p:nvSpPr>
        <p:spPr>
          <a:xfrm>
            <a:off x="91050" y="1929200"/>
            <a:ext cx="8961900" cy="7437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Consider Instagram...</a:t>
            </a:r>
            <a:endParaRPr b="1" sz="3600">
              <a:solidFill>
                <a:srgbClr val="FF0000"/>
              </a:solidFill>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3" name="Shape 1003"/>
        <p:cNvGrpSpPr/>
        <p:nvPr/>
      </p:nvGrpSpPr>
      <p:grpSpPr>
        <a:xfrm>
          <a:off x="0" y="0"/>
          <a:ext cx="0" cy="0"/>
          <a:chOff x="0" y="0"/>
          <a:chExt cx="0" cy="0"/>
        </a:xfrm>
      </p:grpSpPr>
      <p:sp>
        <p:nvSpPr>
          <p:cNvPr id="1004" name="Google Shape;1004;p183"/>
          <p:cNvSpPr txBox="1"/>
          <p:nvPr>
            <p:ph type="ctrTitle"/>
          </p:nvPr>
        </p:nvSpPr>
        <p:spPr>
          <a:xfrm>
            <a:off x="54175" y="3220875"/>
            <a:ext cx="8961900" cy="7437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3000">
                <a:solidFill>
                  <a:srgbClr val="434343"/>
                </a:solidFill>
              </a:rPr>
              <a:t>Instagram began as Burbn, a check-in app that included a lot of features including gaming elements. </a:t>
            </a:r>
            <a:endParaRPr sz="3000">
              <a:solidFill>
                <a:srgbClr val="434343"/>
              </a:solidFill>
            </a:endParaRPr>
          </a:p>
          <a:p>
            <a:pPr indent="0" lvl="0" marL="0">
              <a:spcBef>
                <a:spcPts val="0"/>
              </a:spcBef>
              <a:spcAft>
                <a:spcPts val="0"/>
              </a:spcAft>
              <a:buNone/>
            </a:pPr>
            <a:r>
              <a:t/>
            </a:r>
            <a:endParaRPr sz="3000">
              <a:solidFill>
                <a:srgbClr val="434343"/>
              </a:solidFill>
            </a:endParaRPr>
          </a:p>
          <a:p>
            <a:pPr indent="0" lvl="0" marL="0" rtl="0">
              <a:spcBef>
                <a:spcPts val="0"/>
              </a:spcBef>
              <a:spcAft>
                <a:spcPts val="0"/>
              </a:spcAft>
              <a:buNone/>
            </a:pPr>
            <a:r>
              <a:t/>
            </a:r>
            <a:endParaRPr b="1" sz="3000">
              <a:solidFill>
                <a:srgbClr val="FF0000"/>
              </a:solidFill>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8" name="Shape 1008"/>
        <p:cNvGrpSpPr/>
        <p:nvPr/>
      </p:nvGrpSpPr>
      <p:grpSpPr>
        <a:xfrm>
          <a:off x="0" y="0"/>
          <a:ext cx="0" cy="0"/>
          <a:chOff x="0" y="0"/>
          <a:chExt cx="0" cy="0"/>
        </a:xfrm>
      </p:grpSpPr>
      <p:sp>
        <p:nvSpPr>
          <p:cNvPr id="1009" name="Google Shape;1009;p184"/>
          <p:cNvSpPr txBox="1"/>
          <p:nvPr>
            <p:ph type="ctrTitle"/>
          </p:nvPr>
        </p:nvSpPr>
        <p:spPr>
          <a:xfrm>
            <a:off x="373583" y="1711400"/>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sz="3000">
                <a:solidFill>
                  <a:srgbClr val="434343"/>
                </a:solidFill>
              </a:rPr>
              <a:t>The creators worried Burbn had too much clutter (aka features, bells and whistles) and would never gain traction. </a:t>
            </a:r>
            <a:endParaRPr b="1" sz="3000">
              <a:solidFill>
                <a:srgbClr val="FF0000"/>
              </a:solidFill>
            </a:endParaRPr>
          </a:p>
          <a:p>
            <a:pPr indent="0" lvl="0" marL="0">
              <a:spcBef>
                <a:spcPts val="0"/>
              </a:spcBef>
              <a:spcAft>
                <a:spcPts val="0"/>
              </a:spcAft>
              <a:buNone/>
            </a:pPr>
            <a:r>
              <a:t/>
            </a:r>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3" name="Shape 1013"/>
        <p:cNvGrpSpPr/>
        <p:nvPr/>
      </p:nvGrpSpPr>
      <p:grpSpPr>
        <a:xfrm>
          <a:off x="0" y="0"/>
          <a:ext cx="0" cy="0"/>
          <a:chOff x="0" y="0"/>
          <a:chExt cx="0" cy="0"/>
        </a:xfrm>
      </p:grpSpPr>
      <p:sp>
        <p:nvSpPr>
          <p:cNvPr id="1014" name="Google Shape;1014;p185"/>
          <p:cNvSpPr txBox="1"/>
          <p:nvPr>
            <p:ph type="ctrTitle"/>
          </p:nvPr>
        </p:nvSpPr>
        <p:spPr>
          <a:xfrm>
            <a:off x="311708" y="1943450"/>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sz="3000">
                <a:solidFill>
                  <a:srgbClr val="434343"/>
                </a:solidFill>
              </a:rPr>
              <a:t>So they took a risk and stripped all the features but one: photos. They rebuilt a version of the app that focused solely on photography—it was clean and simple, and clearly it paid off.</a:t>
            </a:r>
            <a:endParaRPr b="1" sz="3000">
              <a:solidFill>
                <a:srgbClr val="FF0000"/>
              </a:solidFill>
            </a:endParaRPr>
          </a:p>
          <a:p>
            <a:pPr indent="0" lvl="0" marL="0">
              <a:spcBef>
                <a:spcPts val="0"/>
              </a:spcBef>
              <a:spcAft>
                <a:spcPts val="0"/>
              </a:spcAft>
              <a:buNone/>
            </a:pPr>
            <a:r>
              <a:t/>
            </a:r>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8" name="Shape 1018"/>
        <p:cNvGrpSpPr/>
        <p:nvPr/>
      </p:nvGrpSpPr>
      <p:grpSpPr>
        <a:xfrm>
          <a:off x="0" y="0"/>
          <a:ext cx="0" cy="0"/>
          <a:chOff x="0" y="0"/>
          <a:chExt cx="0" cy="0"/>
        </a:xfrm>
      </p:grpSpPr>
      <p:sp>
        <p:nvSpPr>
          <p:cNvPr id="1019" name="Google Shape;1019;p186"/>
          <p:cNvSpPr txBox="1"/>
          <p:nvPr>
            <p:ph type="ctrTitle"/>
          </p:nvPr>
        </p:nvSpPr>
        <p:spPr>
          <a:xfrm>
            <a:off x="311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But the point to that story is that they took a risk and pivoted their business model.</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3" name="Shape 1023"/>
        <p:cNvGrpSpPr/>
        <p:nvPr/>
      </p:nvGrpSpPr>
      <p:grpSpPr>
        <a:xfrm>
          <a:off x="0" y="0"/>
          <a:ext cx="0" cy="0"/>
          <a:chOff x="0" y="0"/>
          <a:chExt cx="0" cy="0"/>
        </a:xfrm>
      </p:grpSpPr>
      <p:sp>
        <p:nvSpPr>
          <p:cNvPr id="1024" name="Google Shape;1024;p187"/>
          <p:cNvSpPr txBox="1"/>
          <p:nvPr>
            <p:ph type="ctrTitle"/>
          </p:nvPr>
        </p:nvSpPr>
        <p:spPr>
          <a:xfrm>
            <a:off x="311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On top of that they took a lot of what they were doing and simplified it by stripping the excess away..</a:t>
            </a:r>
            <a:r>
              <a:rPr lang="en" sz="3600">
                <a:solidFill>
                  <a:srgbClr val="434343"/>
                </a:solidFill>
              </a:rPr>
              <a:t>.</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8" name="Shape 1028"/>
        <p:cNvGrpSpPr/>
        <p:nvPr/>
      </p:nvGrpSpPr>
      <p:grpSpPr>
        <a:xfrm>
          <a:off x="0" y="0"/>
          <a:ext cx="0" cy="0"/>
          <a:chOff x="0" y="0"/>
          <a:chExt cx="0" cy="0"/>
        </a:xfrm>
      </p:grpSpPr>
      <p:sp>
        <p:nvSpPr>
          <p:cNvPr id="1029" name="Google Shape;1029;p188"/>
          <p:cNvSpPr txBox="1"/>
          <p:nvPr>
            <p:ph type="ctrTitle"/>
          </p:nvPr>
        </p:nvSpPr>
        <p:spPr>
          <a:xfrm>
            <a:off x="263358" y="251387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If Cloud Money provided you just 1 or 2 tips that would give you the knowledge to pivot your business like Instagram did...wouldn’t that be worth the small investment?</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3" name="Shape 1033"/>
        <p:cNvGrpSpPr/>
        <p:nvPr/>
      </p:nvGrpSpPr>
      <p:grpSpPr>
        <a:xfrm>
          <a:off x="0" y="0"/>
          <a:ext cx="0" cy="0"/>
          <a:chOff x="0" y="0"/>
          <a:chExt cx="0" cy="0"/>
        </a:xfrm>
      </p:grpSpPr>
      <p:sp>
        <p:nvSpPr>
          <p:cNvPr id="1034" name="Google Shape;1034;p189"/>
          <p:cNvSpPr txBox="1"/>
          <p:nvPr>
            <p:ph type="ctrTitle"/>
          </p:nvPr>
        </p:nvSpPr>
        <p:spPr>
          <a:xfrm>
            <a:off x="398733" y="162440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We both know the answer is </a:t>
            </a:r>
            <a:r>
              <a:rPr lang="en" sz="3600">
                <a:solidFill>
                  <a:srgbClr val="FF0000"/>
                </a:solidFill>
              </a:rPr>
              <a:t>yes</a:t>
            </a:r>
            <a:r>
              <a:rPr lang="en" sz="3600">
                <a:solidFill>
                  <a:srgbClr val="434343"/>
                </a:solidFill>
              </a:rPr>
              <a:t>.  </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8" name="Shape 1038"/>
        <p:cNvGrpSpPr/>
        <p:nvPr/>
      </p:nvGrpSpPr>
      <p:grpSpPr>
        <a:xfrm>
          <a:off x="0" y="0"/>
          <a:ext cx="0" cy="0"/>
          <a:chOff x="0" y="0"/>
          <a:chExt cx="0" cy="0"/>
        </a:xfrm>
      </p:grpSpPr>
      <p:sp>
        <p:nvSpPr>
          <p:cNvPr id="1039" name="Google Shape;1039;p190"/>
          <p:cNvSpPr txBox="1"/>
          <p:nvPr>
            <p:ph type="ctrTitle"/>
          </p:nvPr>
        </p:nvSpPr>
        <p:spPr>
          <a:xfrm>
            <a:off x="311708" y="272657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Even if everything I said is wrong (which it’s not) you are going to get a 30 day case study out of this that you can monetize and use to slander my good name.</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3" name="Shape 1043"/>
        <p:cNvGrpSpPr/>
        <p:nvPr/>
      </p:nvGrpSpPr>
      <p:grpSpPr>
        <a:xfrm>
          <a:off x="0" y="0"/>
          <a:ext cx="0" cy="0"/>
          <a:chOff x="0" y="0"/>
          <a:chExt cx="0" cy="0"/>
        </a:xfrm>
      </p:grpSpPr>
      <p:sp>
        <p:nvSpPr>
          <p:cNvPr id="1044" name="Google Shape;1044;p191"/>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Now let’s think about this logically for a second...</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8" name="Shape 1048"/>
        <p:cNvGrpSpPr/>
        <p:nvPr/>
      </p:nvGrpSpPr>
      <p:grpSpPr>
        <a:xfrm>
          <a:off x="0" y="0"/>
          <a:ext cx="0" cy="0"/>
          <a:chOff x="0" y="0"/>
          <a:chExt cx="0" cy="0"/>
        </a:xfrm>
      </p:grpSpPr>
      <p:sp>
        <p:nvSpPr>
          <p:cNvPr id="1049" name="Google Shape;1049;p192"/>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Do you really think I would actually tell you how to create a case study that you could use against me to make money if my stuff didn’t work for you?</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3" name="Shape 1053"/>
        <p:cNvGrpSpPr/>
        <p:nvPr/>
      </p:nvGrpSpPr>
      <p:grpSpPr>
        <a:xfrm>
          <a:off x="0" y="0"/>
          <a:ext cx="0" cy="0"/>
          <a:chOff x="0" y="0"/>
          <a:chExt cx="0" cy="0"/>
        </a:xfrm>
      </p:grpSpPr>
      <p:sp>
        <p:nvSpPr>
          <p:cNvPr id="1054" name="Google Shape;1054;p193"/>
          <p:cNvSpPr txBox="1"/>
          <p:nvPr>
            <p:ph type="ctrTitle"/>
          </p:nvPr>
        </p:nvSpPr>
        <p:spPr>
          <a:xfrm>
            <a:off x="398708" y="150257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I’m honest but I’m not an idiot.</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8" name="Shape 1058"/>
        <p:cNvGrpSpPr/>
        <p:nvPr/>
      </p:nvGrpSpPr>
      <p:grpSpPr>
        <a:xfrm>
          <a:off x="0" y="0"/>
          <a:ext cx="0" cy="0"/>
          <a:chOff x="0" y="0"/>
          <a:chExt cx="0" cy="0"/>
        </a:xfrm>
      </p:grpSpPr>
      <p:sp>
        <p:nvSpPr>
          <p:cNvPr id="1059" name="Google Shape;1059;p194"/>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The truth is I want you to win.  The more people who win using my products helps me.</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3" name="Shape 1063"/>
        <p:cNvGrpSpPr/>
        <p:nvPr/>
      </p:nvGrpSpPr>
      <p:grpSpPr>
        <a:xfrm>
          <a:off x="0" y="0"/>
          <a:ext cx="0" cy="0"/>
          <a:chOff x="0" y="0"/>
          <a:chExt cx="0" cy="0"/>
        </a:xfrm>
      </p:grpSpPr>
      <p:sp>
        <p:nvSpPr>
          <p:cNvPr id="1064" name="Google Shape;1064;p195"/>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Word of mouth is very powerful especially online.</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8" name="Shape 1068"/>
        <p:cNvGrpSpPr/>
        <p:nvPr/>
      </p:nvGrpSpPr>
      <p:grpSpPr>
        <a:xfrm>
          <a:off x="0" y="0"/>
          <a:ext cx="0" cy="0"/>
          <a:chOff x="0" y="0"/>
          <a:chExt cx="0" cy="0"/>
        </a:xfrm>
      </p:grpSpPr>
      <p:sp>
        <p:nvSpPr>
          <p:cNvPr id="1069" name="Google Shape;1069;p196"/>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It benefits us both if you succeed.</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3" name="Shape 1073"/>
        <p:cNvGrpSpPr/>
        <p:nvPr/>
      </p:nvGrpSpPr>
      <p:grpSpPr>
        <a:xfrm>
          <a:off x="0" y="0"/>
          <a:ext cx="0" cy="0"/>
          <a:chOff x="0" y="0"/>
          <a:chExt cx="0" cy="0"/>
        </a:xfrm>
      </p:grpSpPr>
      <p:sp>
        <p:nvSpPr>
          <p:cNvPr id="1074" name="Google Shape;1074;p197"/>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And just so you know this isn’t some 10 page ebook with a bunch of outdated mickey mouse pictures and arrows.</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8" name="Shape 1078"/>
        <p:cNvGrpSpPr/>
        <p:nvPr/>
      </p:nvGrpSpPr>
      <p:grpSpPr>
        <a:xfrm>
          <a:off x="0" y="0"/>
          <a:ext cx="0" cy="0"/>
          <a:chOff x="0" y="0"/>
          <a:chExt cx="0" cy="0"/>
        </a:xfrm>
      </p:grpSpPr>
      <p:sp>
        <p:nvSpPr>
          <p:cNvPr id="1079" name="Google Shape;1079;p198"/>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You’ll get a full series of video training along with a detailed mindmap and a downloadable copy of everything...</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3" name="Shape 1083"/>
        <p:cNvGrpSpPr/>
        <p:nvPr/>
      </p:nvGrpSpPr>
      <p:grpSpPr>
        <a:xfrm>
          <a:off x="0" y="0"/>
          <a:ext cx="0" cy="0"/>
          <a:chOff x="0" y="0"/>
          <a:chExt cx="0" cy="0"/>
        </a:xfrm>
      </p:grpSpPr>
      <p:sp>
        <p:nvSpPr>
          <p:cNvPr id="1084" name="Google Shape;1084;p199"/>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34343"/>
                </a:solidFill>
              </a:rPr>
              <a:t>That’s right.  </a:t>
            </a:r>
            <a:r>
              <a:rPr b="1" lang="en" sz="3600">
                <a:solidFill>
                  <a:srgbClr val="FF0000"/>
                </a:solidFill>
              </a:rPr>
              <a:t>Everything!</a:t>
            </a:r>
            <a:endParaRPr b="1" sz="3600">
              <a:solidFill>
                <a:srgbClr val="FF0000"/>
              </a:solidFill>
            </a:endParaRPr>
          </a:p>
          <a:p>
            <a:pPr indent="0" lvl="0" marL="0" rtl="0">
              <a:spcBef>
                <a:spcPts val="0"/>
              </a:spcBef>
              <a:spcAft>
                <a:spcPts val="0"/>
              </a:spcAft>
              <a:buNone/>
            </a:pPr>
            <a:r>
              <a:t/>
            </a:r>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8" name="Shape 1088"/>
        <p:cNvGrpSpPr/>
        <p:nvPr/>
      </p:nvGrpSpPr>
      <p:grpSpPr>
        <a:xfrm>
          <a:off x="0" y="0"/>
          <a:ext cx="0" cy="0"/>
          <a:chOff x="0" y="0"/>
          <a:chExt cx="0" cy="0"/>
        </a:xfrm>
      </p:grpSpPr>
      <p:sp>
        <p:nvSpPr>
          <p:cNvPr id="1089" name="Google Shape;1089;p200"/>
          <p:cNvSpPr txBox="1"/>
          <p:nvPr>
            <p:ph type="ctrTitle"/>
          </p:nvPr>
        </p:nvSpPr>
        <p:spPr>
          <a:xfrm>
            <a:off x="418058" y="2243175"/>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i="1" lang="en" sz="3600">
                <a:solidFill>
                  <a:srgbClr val="434343"/>
                </a:solidFill>
              </a:rPr>
              <a:t>Buy the ticket, take the ride…</a:t>
            </a:r>
            <a:endParaRPr i="1" sz="3600">
              <a:solidFill>
                <a:srgbClr val="434343"/>
              </a:solidFill>
            </a:endParaRPr>
          </a:p>
          <a:p>
            <a:pPr indent="0" lvl="0" marL="0">
              <a:spcBef>
                <a:spcPts val="0"/>
              </a:spcBef>
              <a:spcAft>
                <a:spcPts val="0"/>
              </a:spcAft>
              <a:buNone/>
            </a:pPr>
            <a:r>
              <a:t/>
            </a:r>
            <a:endParaRPr i="1" sz="3600">
              <a:solidFill>
                <a:srgbClr val="434343"/>
              </a:solidFill>
            </a:endParaRPr>
          </a:p>
          <a:p>
            <a:pPr indent="0" lvl="0" marL="0" rtl="0">
              <a:spcBef>
                <a:spcPts val="0"/>
              </a:spcBef>
              <a:spcAft>
                <a:spcPts val="0"/>
              </a:spcAft>
              <a:buNone/>
            </a:pPr>
            <a:r>
              <a:rPr i="1" lang="en" sz="3600">
                <a:solidFill>
                  <a:srgbClr val="434343"/>
                </a:solidFill>
              </a:rPr>
              <a:t>-</a:t>
            </a:r>
            <a:r>
              <a:rPr i="1" lang="en" sz="3000">
                <a:solidFill>
                  <a:srgbClr val="434343"/>
                </a:solidFill>
              </a:rPr>
              <a:t>Hunter S. Thompson</a:t>
            </a:r>
            <a:endParaRPr i="1" sz="3000">
              <a:solidFill>
                <a:srgbClr val="434343"/>
              </a:solidFill>
            </a:endParaRPr>
          </a:p>
          <a:p>
            <a:pPr indent="0" lvl="0" marL="0" rtl="0">
              <a:spcBef>
                <a:spcPts val="0"/>
              </a:spcBef>
              <a:spcAft>
                <a:spcPts val="0"/>
              </a:spcAft>
              <a:buNone/>
            </a:pPr>
            <a:r>
              <a:t/>
            </a:r>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34343"/>
        </a:solidFill>
      </p:bgPr>
    </p:bg>
    <p:spTree>
      <p:nvGrpSpPr>
        <p:cNvPr id="1093" name="Shape 1093"/>
        <p:cNvGrpSpPr/>
        <p:nvPr/>
      </p:nvGrpSpPr>
      <p:grpSpPr>
        <a:xfrm>
          <a:off x="0" y="0"/>
          <a:ext cx="0" cy="0"/>
          <a:chOff x="0" y="0"/>
          <a:chExt cx="0" cy="0"/>
        </a:xfrm>
      </p:grpSpPr>
      <p:sp>
        <p:nvSpPr>
          <p:cNvPr id="1094" name="Google Shape;1094;p201"/>
          <p:cNvSpPr txBox="1"/>
          <p:nvPr>
            <p:ph type="ctrTitle"/>
          </p:nvPr>
        </p:nvSpPr>
        <p:spPr>
          <a:xfrm>
            <a:off x="398708" y="1943450"/>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3600">
                <a:solidFill>
                  <a:srgbClr val="4A86E8"/>
                </a:solidFill>
              </a:rPr>
              <a:t>Click the</a:t>
            </a:r>
            <a:r>
              <a:rPr lang="en" sz="3600">
                <a:solidFill>
                  <a:srgbClr val="434343"/>
                </a:solidFill>
              </a:rPr>
              <a:t> </a:t>
            </a:r>
            <a:r>
              <a:rPr b="1" lang="en" sz="3600">
                <a:solidFill>
                  <a:srgbClr val="FF9900"/>
                </a:solidFill>
              </a:rPr>
              <a:t>Buy Button</a:t>
            </a:r>
            <a:r>
              <a:rPr lang="en" sz="3600">
                <a:solidFill>
                  <a:srgbClr val="434343"/>
                </a:solidFill>
              </a:rPr>
              <a:t> </a:t>
            </a:r>
            <a:r>
              <a:rPr lang="en" sz="3600">
                <a:solidFill>
                  <a:srgbClr val="4A86E8"/>
                </a:solidFill>
              </a:rPr>
              <a:t>Below and…</a:t>
            </a:r>
            <a:endParaRPr sz="3600">
              <a:solidFill>
                <a:srgbClr val="4A86E8"/>
              </a:solidFill>
            </a:endParaRPr>
          </a:p>
          <a:p>
            <a:pPr indent="0" lvl="0" marL="0" rtl="0">
              <a:spcBef>
                <a:spcPts val="0"/>
              </a:spcBef>
              <a:spcAft>
                <a:spcPts val="0"/>
              </a:spcAft>
              <a:buNone/>
            </a:pPr>
            <a:r>
              <a:rPr b="1" i="1" lang="en" sz="4800">
                <a:solidFill>
                  <a:srgbClr val="4A86E8"/>
                </a:solidFill>
              </a:rPr>
              <a:t>Let’s Do This!</a:t>
            </a:r>
            <a:endParaRPr b="1" i="1" sz="4800">
              <a:solidFill>
                <a:srgbClr val="4A86E8"/>
              </a:solidFill>
            </a:endParaRPr>
          </a:p>
          <a:p>
            <a:pPr indent="0" lvl="0" marL="0" rtl="0">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